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3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4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5.xml" ContentType="application/vnd.openxmlformats-officedocument.presentationml.notesSlide+xml"/>
  <Override PartName="/ppt/tags/tag43.xml" ContentType="application/vnd.openxmlformats-officedocument.presentationml.tags+xml"/>
  <Override PartName="/ppt/notesSlides/notesSlide6.xml" ContentType="application/vnd.openxmlformats-officedocument.presentationml.notesSlide+xml"/>
  <Override PartName="/ppt/tags/tag44.xml" ContentType="application/vnd.openxmlformats-officedocument.presentationml.tags+xml"/>
  <Override PartName="/ppt/notesSlides/notesSlide7.xml" ContentType="application/vnd.openxmlformats-officedocument.presentationml.notesSlide+xml"/>
  <Override PartName="/ppt/tags/tag45.xml" ContentType="application/vnd.openxmlformats-officedocument.presentationml.tags+xml"/>
  <Override PartName="/ppt/notesSlides/notesSlide8.xml" ContentType="application/vnd.openxmlformats-officedocument.presentationml.notesSlide+xml"/>
  <Override PartName="/ppt/tags/tag46.xml" ContentType="application/vnd.openxmlformats-officedocument.presentationml.tags+xml"/>
  <Override PartName="/ppt/notesSlides/notesSlide9.xml" ContentType="application/vnd.openxmlformats-officedocument.presentationml.notesSlide+xml"/>
  <Override PartName="/ppt/tags/tag47.xml" ContentType="application/vnd.openxmlformats-officedocument.presentationml.tags+xml"/>
  <Override PartName="/ppt/notesSlides/notesSlide10.xml" ContentType="application/vnd.openxmlformats-officedocument.presentationml.notesSlide+xml"/>
  <Override PartName="/ppt/tags/tag48.xml" ContentType="application/vnd.openxmlformats-officedocument.presentationml.tags+xml"/>
  <Override PartName="/ppt/notesSlides/notesSlide11.xml" ContentType="application/vnd.openxmlformats-officedocument.presentationml.notesSlide+xml"/>
  <Override PartName="/ppt/tags/tag49.xml" ContentType="application/vnd.openxmlformats-officedocument.presentationml.tags+xml"/>
  <Override PartName="/ppt/notesSlides/notesSlide12.xml" ContentType="application/vnd.openxmlformats-officedocument.presentationml.notesSlide+xml"/>
  <Override PartName="/ppt/tags/tag50.xml" ContentType="application/vnd.openxmlformats-officedocument.presentationml.tags+xml"/>
  <Override PartName="/ppt/notesSlides/notesSlide13.xml" ContentType="application/vnd.openxmlformats-officedocument.presentationml.notesSlide+xml"/>
  <Override PartName="/ppt/tags/tag51.xml" ContentType="application/vnd.openxmlformats-officedocument.presentationml.tags+xml"/>
  <Override PartName="/ppt/notesSlides/notesSlide14.xml" ContentType="application/vnd.openxmlformats-officedocument.presentationml.notesSlide+xml"/>
  <Override PartName="/ppt/tags/tag52.xml" ContentType="application/vnd.openxmlformats-officedocument.presentationml.tags+xml"/>
  <Override PartName="/ppt/notesSlides/notesSlide15.xml" ContentType="application/vnd.openxmlformats-officedocument.presentationml.notesSlide+xml"/>
  <Override PartName="/ppt/tags/tag53.xml" ContentType="application/vnd.openxmlformats-officedocument.presentationml.tags+xml"/>
  <Override PartName="/ppt/notesSlides/notesSlide16.xml" ContentType="application/vnd.openxmlformats-officedocument.presentationml.notesSlide+xml"/>
  <Override PartName="/ppt/tags/tag54.xml" ContentType="application/vnd.openxmlformats-officedocument.presentationml.tags+xml"/>
  <Override PartName="/ppt/notesSlides/notesSlide17.xml" ContentType="application/vnd.openxmlformats-officedocument.presentationml.notesSlide+xml"/>
  <Override PartName="/ppt/tags/tag55.xml" ContentType="application/vnd.openxmlformats-officedocument.presentationml.tags+xml"/>
  <Override PartName="/ppt/notesSlides/notesSlide18.xml" ContentType="application/vnd.openxmlformats-officedocument.presentationml.notesSlide+xml"/>
  <Override PartName="/ppt/tags/tag56.xml" ContentType="application/vnd.openxmlformats-officedocument.presentationml.tags+xml"/>
  <Override PartName="/ppt/notesSlides/notesSlide19.xml" ContentType="application/vnd.openxmlformats-officedocument.presentationml.notesSlide+xml"/>
  <Override PartName="/ppt/tags/tag57.xml" ContentType="application/vnd.openxmlformats-officedocument.presentationml.tags+xml"/>
  <Override PartName="/ppt/notesSlides/notesSlide20.xml" ContentType="application/vnd.openxmlformats-officedocument.presentationml.notesSlide+xml"/>
  <Override PartName="/ppt/tags/tag58.xml" ContentType="application/vnd.openxmlformats-officedocument.presentationml.tags+xml"/>
  <Override PartName="/ppt/notesSlides/notesSlide21.xml" ContentType="application/vnd.openxmlformats-officedocument.presentationml.notesSlide+xml"/>
  <Override PartName="/ppt/tags/tag59.xml" ContentType="application/vnd.openxmlformats-officedocument.presentationml.tags+xml"/>
  <Override PartName="/ppt/notesSlides/notesSlide22.xml" ContentType="application/vnd.openxmlformats-officedocument.presentationml.notesSlide+xml"/>
  <Override PartName="/ppt/tags/tag60.xml" ContentType="application/vnd.openxmlformats-officedocument.presentationml.tags+xml"/>
  <Override PartName="/ppt/notesSlides/notesSlide23.xml" ContentType="application/vnd.openxmlformats-officedocument.presentationml.notesSlide+xml"/>
  <Override PartName="/ppt/tags/tag61.xml" ContentType="application/vnd.openxmlformats-officedocument.presentationml.tags+xml"/>
  <Override PartName="/ppt/notesSlides/notesSlide24.xml" ContentType="application/vnd.openxmlformats-officedocument.presentationml.notesSlide+xml"/>
  <Override PartName="/ppt/tags/tag62.xml" ContentType="application/vnd.openxmlformats-officedocument.presentationml.tags+xml"/>
  <Override PartName="/ppt/notesSlides/notesSlide25.xml" ContentType="application/vnd.openxmlformats-officedocument.presentationml.notesSlide+xml"/>
  <Override PartName="/ppt/tags/tag63.xml" ContentType="application/vnd.openxmlformats-officedocument.presentationml.tags+xml"/>
  <Override PartName="/ppt/notesSlides/notesSlide26.xml" ContentType="application/vnd.openxmlformats-officedocument.presentationml.notesSlide+xml"/>
  <Override PartName="/ppt/tags/tag64.xml" ContentType="application/vnd.openxmlformats-officedocument.presentationml.tags+xml"/>
  <Override PartName="/ppt/notesSlides/notesSlide27.xml" ContentType="application/vnd.openxmlformats-officedocument.presentationml.notesSlide+xml"/>
  <Override PartName="/ppt/tags/tag65.xml" ContentType="application/vnd.openxmlformats-officedocument.presentationml.tags+xml"/>
  <Override PartName="/ppt/notesSlides/notesSlide28.xml" ContentType="application/vnd.openxmlformats-officedocument.presentationml.notesSlide+xml"/>
  <Override PartName="/ppt/tags/tag66.xml" ContentType="application/vnd.openxmlformats-officedocument.presentationml.tags+xml"/>
  <Override PartName="/ppt/notesSlides/notesSlide29.xml" ContentType="application/vnd.openxmlformats-officedocument.presentationml.notesSlide+xml"/>
  <Override PartName="/ppt/tags/tag67.xml" ContentType="application/vnd.openxmlformats-officedocument.presentationml.tags+xml"/>
  <Override PartName="/ppt/notesSlides/notesSlide30.xml" ContentType="application/vnd.openxmlformats-officedocument.presentationml.notesSlide+xml"/>
  <Override PartName="/ppt/tags/tag68.xml" ContentType="application/vnd.openxmlformats-officedocument.presentationml.tags+xml"/>
  <Override PartName="/ppt/notesSlides/notesSlide31.xml" ContentType="application/vnd.openxmlformats-officedocument.presentationml.notesSlide+xml"/>
  <Override PartName="/ppt/tags/tag69.xml" ContentType="application/vnd.openxmlformats-officedocument.presentationml.tags+xml"/>
  <Override PartName="/ppt/notesSlides/notesSlide32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3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81" r:id="rId2"/>
    <p:sldId id="345" r:id="rId3"/>
    <p:sldId id="346" r:id="rId4"/>
    <p:sldId id="347" r:id="rId5"/>
    <p:sldId id="295" r:id="rId6"/>
    <p:sldId id="296" r:id="rId7"/>
    <p:sldId id="297" r:id="rId8"/>
    <p:sldId id="298" r:id="rId9"/>
    <p:sldId id="285" r:id="rId10"/>
    <p:sldId id="368" r:id="rId11"/>
    <p:sldId id="303" r:id="rId12"/>
    <p:sldId id="304" r:id="rId13"/>
    <p:sldId id="349" r:id="rId14"/>
    <p:sldId id="348" r:id="rId15"/>
    <p:sldId id="350" r:id="rId16"/>
    <p:sldId id="351" r:id="rId17"/>
    <p:sldId id="352" r:id="rId18"/>
    <p:sldId id="353" r:id="rId19"/>
    <p:sldId id="369" r:id="rId20"/>
    <p:sldId id="356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22" r:id="rId40"/>
    <p:sldId id="324" r:id="rId41"/>
    <p:sldId id="323" r:id="rId42"/>
    <p:sldId id="289" r:id="rId43"/>
  </p:sldIdLst>
  <p:sldSz cx="12192000" cy="6858000"/>
  <p:notesSz cx="6858000" cy="9144000"/>
  <p:custDataLst>
    <p:tags r:id="rId46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538DEB46-59C6-4C3C-8A52-B51DB5F5493D}">
          <p14:sldIdLst>
            <p14:sldId id="281"/>
            <p14:sldId id="345"/>
            <p14:sldId id="346"/>
            <p14:sldId id="347"/>
            <p14:sldId id="295"/>
            <p14:sldId id="296"/>
            <p14:sldId id="297"/>
            <p14:sldId id="298"/>
            <p14:sldId id="285"/>
            <p14:sldId id="368"/>
            <p14:sldId id="303"/>
            <p14:sldId id="304"/>
            <p14:sldId id="349"/>
            <p14:sldId id="348"/>
            <p14:sldId id="350"/>
            <p14:sldId id="351"/>
            <p14:sldId id="352"/>
            <p14:sldId id="353"/>
            <p14:sldId id="369"/>
            <p14:sldId id="356"/>
            <p14:sldId id="306"/>
            <p14:sldId id="307"/>
            <p14:sldId id="308"/>
            <p14:sldId id="309"/>
            <p14:sldId id="310"/>
            <p14:sldId id="311"/>
            <p14:sldId id="312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22"/>
            <p14:sldId id="324"/>
            <p14:sldId id="323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aholz, Vanessa" initials="KV" lastIdx="1" clrIdx="0">
    <p:extLst>
      <p:ext uri="{19B8F6BF-5375-455C-9EA6-DF929625EA0E}">
        <p15:presenceInfo xmlns:p15="http://schemas.microsoft.com/office/powerpoint/2012/main" userId="S::klaholz@becker-international.com::25bfdfa3-009a-4a38-9b36-b7d4de6cd5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4F77BB-A648-45E9-BE17-5F21FA627076}" v="1" dt="2021-03-03T09:10:44.706"/>
    <p1510:client id="{E1CCC63E-54C7-4B6F-AE19-CAF3D51BDF85}" v="91" dt="2021-03-03T07:57:14.764"/>
  </p1510:revLst>
</p1510:revInfo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6" y="2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261499F-A4FC-415D-9E3F-08267BCC24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108000" tIns="72000" rIns="108000" bIns="7200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8AA19DC-407E-4066-9814-5E6D97B6F6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108000" tIns="72000" rIns="108000" bIns="72000" rtlCol="0"/>
          <a:lstStyle>
            <a:lvl1pPr algn="r">
              <a:defRPr sz="1200"/>
            </a:lvl1pPr>
          </a:lstStyle>
          <a:p>
            <a:fld id="{7086DBED-4F3F-40DF-8D91-6A418D7C9F72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73AE5B8-829F-4474-BD19-596C13607A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108000" tIns="72000" rIns="108000" bIns="7200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81DDA9-CB94-4E92-B13C-6C6A67D617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108000" tIns="72000" rIns="108000" bIns="72000" rtlCol="0" anchor="b"/>
          <a:lstStyle>
            <a:lvl1pPr algn="r">
              <a:defRPr sz="1200"/>
            </a:lvl1pPr>
          </a:lstStyle>
          <a:p>
            <a:fld id="{635B2962-5035-4C63-A1CC-80A2B80BDD0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25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108000" tIns="72000" rIns="108000" bIns="72000" rtlCol="0"/>
          <a:lstStyle>
            <a:lvl1pPr algn="l"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108000" tIns="72000" rIns="108000" bIns="72000" rtlCol="0"/>
          <a:lstStyle>
            <a:lvl1pPr algn="r"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80584D8-4C19-479D-BAA9-1FBDE82B6F42}" type="datetimeFigureOut">
              <a:rPr lang="en-GB" smtClean="0"/>
              <a:pPr/>
              <a:t>04/03/2021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8000" tIns="72000" rIns="108000" bIns="7200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err="1"/>
              <a:t>Mastertextformat</a:t>
            </a:r>
            <a:r>
              <a:rPr lang="en-GB"/>
              <a:t> </a:t>
            </a:r>
            <a:r>
              <a:rPr lang="en-GB" err="1"/>
              <a:t>bearbeiten</a:t>
            </a:r>
            <a:endParaRPr lang="en-GB"/>
          </a:p>
          <a:p>
            <a:pPr lvl="1"/>
            <a:r>
              <a:rPr lang="en-GB" err="1"/>
              <a:t>Zweite</a:t>
            </a:r>
            <a:r>
              <a:rPr lang="en-GB"/>
              <a:t> </a:t>
            </a:r>
            <a:r>
              <a:rPr lang="en-GB" err="1"/>
              <a:t>Ebene</a:t>
            </a:r>
            <a:endParaRPr lang="en-GB"/>
          </a:p>
          <a:p>
            <a:pPr lvl="2"/>
            <a:r>
              <a:rPr lang="en-GB" err="1"/>
              <a:t>Dritte</a:t>
            </a:r>
            <a:r>
              <a:rPr lang="en-GB"/>
              <a:t> </a:t>
            </a:r>
            <a:r>
              <a:rPr lang="en-GB" err="1"/>
              <a:t>Ebene</a:t>
            </a:r>
            <a:endParaRPr lang="en-GB"/>
          </a:p>
          <a:p>
            <a:pPr lvl="3"/>
            <a:r>
              <a:rPr lang="en-GB" err="1"/>
              <a:t>Vierte</a:t>
            </a:r>
            <a:r>
              <a:rPr lang="en-GB"/>
              <a:t> </a:t>
            </a:r>
            <a:r>
              <a:rPr lang="en-GB" err="1"/>
              <a:t>Ebene</a:t>
            </a:r>
            <a:endParaRPr lang="en-GB"/>
          </a:p>
          <a:p>
            <a:pPr lvl="4"/>
            <a:r>
              <a:rPr lang="en-GB" err="1"/>
              <a:t>Fünfte</a:t>
            </a:r>
            <a:r>
              <a:rPr lang="en-GB"/>
              <a:t> </a:t>
            </a:r>
            <a:r>
              <a:rPr lang="en-GB" err="1"/>
              <a:t>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108000" tIns="72000" rIns="108000" bIns="72000" rtlCol="0" anchor="b"/>
          <a:lstStyle>
            <a:lvl1pPr algn="l"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108000" tIns="72000" rIns="108000" bIns="72000" rtlCol="0" anchor="b"/>
          <a:lstStyle>
            <a:lvl1pPr algn="r"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9CC744D-338F-4EC3-9203-8579DB53DBF5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579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300"/>
      </a:spcBef>
      <a:defRPr sz="1200" kern="1200">
        <a:solidFill>
          <a:schemeClr val="tx1"/>
        </a:solidFill>
        <a:latin typeface="+mn-lt"/>
        <a:ea typeface="Verdana" panose="020B0604030504040204" pitchFamily="34" charset="0"/>
        <a:cs typeface="Verdana" panose="020B0604030504040204" pitchFamily="34" charset="0"/>
      </a:defRPr>
    </a:lvl1pPr>
    <a:lvl2pPr marL="180000" indent="-180000" algn="l" defTabSz="914400" rtl="0" eaLnBrk="1" latinLnBrk="0" hangingPunct="1">
      <a:spcBef>
        <a:spcPts val="300"/>
      </a:spcBef>
      <a:buClr>
        <a:schemeClr val="tx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-180000" algn="l" defTabSz="914400" rtl="0" eaLnBrk="1" latinLnBrk="0" hangingPunct="1">
      <a:spcBef>
        <a:spcPts val="300"/>
      </a:spcBef>
      <a:buClr>
        <a:schemeClr val="tx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0000" indent="-180000" algn="l" defTabSz="914400" rtl="0" eaLnBrk="1" latinLnBrk="0" hangingPunct="1">
      <a:spcBef>
        <a:spcPts val="300"/>
      </a:spcBef>
      <a:buClr>
        <a:schemeClr val="tx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0000" indent="-180000" algn="l" defTabSz="914400" rtl="0" eaLnBrk="1" latinLnBrk="0" hangingPunct="1">
      <a:spcBef>
        <a:spcPts val="300"/>
      </a:spcBef>
      <a:buClr>
        <a:schemeClr val="tx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C744D-338F-4EC3-9203-8579DB53DBF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422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C744D-338F-4EC3-9203-8579DB53DBF5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912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C744D-338F-4EC3-9203-8579DB53DBF5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216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C744D-338F-4EC3-9203-8579DB53DBF5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1628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C744D-338F-4EC3-9203-8579DB53DBF5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382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C744D-338F-4EC3-9203-8579DB53DBF5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683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C744D-338F-4EC3-9203-8579DB53DBF5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1642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C744D-338F-4EC3-9203-8579DB53DBF5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6223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C744D-338F-4EC3-9203-8579DB53DBF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3233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1700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493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C744D-338F-4EC3-9203-8579DB53DBF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5223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C744D-338F-4EC3-9203-8579DB53DBF5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6840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C744D-338F-4EC3-9203-8579DB53DBF5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7209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C744D-338F-4EC3-9203-8579DB53DBF5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3197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C744D-338F-4EC3-9203-8579DB53DBF5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870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C744D-338F-4EC3-9203-8579DB53DBF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421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C744D-338F-4EC3-9203-8579DB53DBF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43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C744D-338F-4EC3-9203-8579DB53DBF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758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C744D-338F-4EC3-9203-8579DB53DBF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143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C744D-338F-4EC3-9203-8579DB53DBF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967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C744D-338F-4EC3-9203-8579DB53DBF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442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153E0B1B-10C4-4A7B-BABD-356DA78BDE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4885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153E0B1B-10C4-4A7B-BABD-356DA78BDE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556B8FC9-075C-4CA5-BFB9-C4907E522C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4000" b="1" i="0" baseline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DA118E66-E7E3-409B-85AA-D589ED0E65B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C62D7FA-E79F-47F8-94A9-63526AEF74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8638" y="1708468"/>
            <a:ext cx="11125200" cy="615553"/>
          </a:xfrm>
        </p:spPr>
        <p:txBody>
          <a:bodyPr wrap="square" anchor="b">
            <a:spAutoFit/>
          </a:bodyPr>
          <a:lstStyle>
            <a:lvl1pPr algn="l">
              <a:defRPr sz="4000" b="1" cap="all" baseline="0"/>
            </a:lvl1pPr>
          </a:lstStyle>
          <a:p>
            <a:r>
              <a:rPr lang="en-GB"/>
              <a:t>THIS IS A HEADLINE 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0E87F26-E35B-49D2-89AD-90F7B709A7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8638" y="2330371"/>
            <a:ext cx="11125200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A TITLE SLIDE, 40pt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63033B2C-E78F-4D43-B2EC-1A209D263D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8637" y="3234146"/>
            <a:ext cx="11125199" cy="353943"/>
          </a:xfrm>
        </p:spPr>
        <p:txBody>
          <a:bodyPr wrap="square">
            <a:spAutoFit/>
          </a:bodyPr>
          <a:lstStyle>
            <a:lvl1pPr marL="0" indent="0">
              <a:buNone/>
              <a:defRPr sz="23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This is a </a:t>
            </a:r>
            <a:r>
              <a:rPr lang="en-GB" err="1"/>
              <a:t>subheader</a:t>
            </a:r>
            <a:r>
              <a:rPr lang="en-GB"/>
              <a:t>, 23pt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EADE9AD8-0903-4E86-AB3B-7345964C5ACF}"/>
              </a:ext>
            </a:extLst>
          </p:cNvPr>
          <p:cNvCxnSpPr>
            <a:cxnSpLocks/>
          </p:cNvCxnSpPr>
          <p:nvPr userDrawn="1"/>
        </p:nvCxnSpPr>
        <p:spPr>
          <a:xfrm>
            <a:off x="528638" y="3064022"/>
            <a:ext cx="6955238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tx2"/>
                </a:gs>
                <a:gs pos="80000">
                  <a:schemeClr val="tx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D82CAD6A-F598-459C-867B-DD768A837E2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549" y="5988050"/>
            <a:ext cx="1833289" cy="438150"/>
          </a:xfrm>
          <a:prstGeom prst="rect">
            <a:avLst/>
          </a:prstGeom>
        </p:spPr>
      </p:pic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160F6614-910A-46E5-99F8-84B84AD2005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25542" y="5988050"/>
            <a:ext cx="1605978" cy="438150"/>
          </a:xfrm>
        </p:spPr>
        <p:txBody>
          <a:bodyPr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/>
              <a:t>PARTNER LOGO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CB60C56-ED76-459D-A292-FA106B1AED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53619" y="5988050"/>
            <a:ext cx="10800" cy="438150"/>
          </a:xfrm>
          <a:solidFill>
            <a:schemeClr val="bg2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345640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10D4B6A2-3040-4D02-8A1D-6F408E60BB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413760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10D4B6A2-3040-4D02-8A1D-6F408E60BB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076DDB46-68EF-4A07-86BD-4562769B217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869A35B-DD18-436A-805C-81BFD9CDC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638" y="288211"/>
            <a:ext cx="11125200" cy="430887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r>
              <a:rPr lang="en-GB"/>
              <a:t>Headline, 28pt, one-lined headline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3F156FAA-C7A2-46EA-B59D-E181AC9EFF7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28638" y="1130142"/>
            <a:ext cx="5495925" cy="5197633"/>
          </a:xfrm>
        </p:spPr>
        <p:txBody>
          <a:bodyPr anchor="ctr">
            <a:noAutofit/>
          </a:bodyPr>
          <a:lstStyle>
            <a:lvl1pPr algn="ctr"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ADD CHART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F1A8046B-8B43-49CB-A506-3194088305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67438" y="1130142"/>
            <a:ext cx="5486400" cy="246221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600" b="1" cap="all" baseline="0"/>
            </a:lvl1pPr>
          </a:lstStyle>
          <a:p>
            <a:pPr lvl="0"/>
            <a:r>
              <a:rPr lang="en-GB"/>
              <a:t>SUBHEADLINE, 16pt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D992ECF0-4500-482E-88E8-3A71478B5F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67438" y="1944209"/>
            <a:ext cx="5486399" cy="4383566"/>
          </a:xfrm>
        </p:spPr>
        <p:txBody>
          <a:bodyPr>
            <a:noAutofit/>
          </a:bodyPr>
          <a:lstStyle>
            <a:lvl1pPr>
              <a:defRPr sz="1200"/>
            </a:lvl1pPr>
            <a:lvl2pPr marL="180000" indent="-180000">
              <a:buFont typeface="Verdana" panose="020B0604030504040204" pitchFamily="34" charset="0"/>
              <a:buChar char="•"/>
              <a:defRPr sz="1200"/>
            </a:lvl2pPr>
            <a:lvl3pPr marL="360000" indent="-180000">
              <a:buFont typeface="Verdana" panose="020B0604030504040204" pitchFamily="34" charset="0"/>
              <a:buChar char="•"/>
              <a:defRPr sz="1200"/>
            </a:lvl3pPr>
            <a:lvl4pPr marL="540000" indent="-180000">
              <a:buFont typeface="Verdana" panose="020B0604030504040204" pitchFamily="34" charset="0"/>
              <a:buChar char="•"/>
              <a:defRPr sz="1200"/>
            </a:lvl4pPr>
            <a:lvl5pPr marL="720000" indent="-180000">
              <a:buFont typeface="Verdana" panose="020B0604030504040204" pitchFamily="34" charset="0"/>
              <a:buChar char="•"/>
              <a:defRPr sz="1200"/>
            </a:lvl5pPr>
          </a:lstStyle>
          <a:p>
            <a:pPr lvl="0"/>
            <a:r>
              <a:rPr lang="en-GB"/>
              <a:t>Verdana, 12pt</a:t>
            </a:r>
          </a:p>
          <a:p>
            <a:pPr lvl="1"/>
            <a:r>
              <a:rPr lang="en-GB"/>
              <a:t>Verdana, 12pt</a:t>
            </a:r>
          </a:p>
          <a:p>
            <a:pPr lvl="2"/>
            <a:r>
              <a:rPr lang="en-GB"/>
              <a:t>Verdana, 12pt</a:t>
            </a:r>
          </a:p>
          <a:p>
            <a:pPr lvl="3"/>
            <a:r>
              <a:rPr lang="en-GB"/>
              <a:t>Verdana, 12pt</a:t>
            </a:r>
          </a:p>
          <a:p>
            <a:pPr lvl="4"/>
            <a:r>
              <a:rPr lang="en-GB"/>
              <a:t>Verdana, 12pt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8E54ED-9636-49C2-A0D7-D22384706D2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/>
              <a:t>U5 | March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1BFF39-D195-4D9C-8345-BBA1CB08C87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8050AE3-0D73-4142-BECE-DF5058C9FB5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191623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885">
          <p15:clr>
            <a:srgbClr val="FBAE40"/>
          </p15:clr>
        </p15:guide>
        <p15:guide id="2" pos="379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2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10D4B6A2-3040-4D02-8A1D-6F408E60BB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572133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10D4B6A2-3040-4D02-8A1D-6F408E60BB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076DDB46-68EF-4A07-86BD-4562769B217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869A35B-DD18-436A-805C-81BFD9CDC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638" y="288211"/>
            <a:ext cx="11125200" cy="430887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49C5341-7263-4DE0-8FB0-11C92C3AC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8638" y="696358"/>
            <a:ext cx="11125200" cy="430887"/>
          </a:xfrm>
        </p:spPr>
        <p:txBody>
          <a:bodyPr wrap="square">
            <a:spAutoFit/>
          </a:bodyPr>
          <a:lstStyle>
            <a:lvl1pPr>
              <a:defRPr sz="2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Two-lined headline, 28pt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AE3DA5FA-3354-480C-94BB-7F87D0755A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8162" y="1376363"/>
            <a:ext cx="5467838" cy="246221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600" b="1" cap="all" baseline="0"/>
            </a:lvl1pPr>
          </a:lstStyle>
          <a:p>
            <a:pPr lvl="0"/>
            <a:r>
              <a:rPr lang="en-GB"/>
              <a:t>SUBHEADLINE, 16pt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6C668D75-9ED1-4475-8BA6-FCFB4D9299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8161" y="2318321"/>
            <a:ext cx="5467838" cy="246221"/>
          </a:xfrm>
        </p:spPr>
        <p:txBody>
          <a:bodyPr>
            <a:noAutofit/>
          </a:bodyPr>
          <a:lstStyle>
            <a:lvl1pPr>
              <a:defRPr sz="1600" b="1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Categories of evaluation, 16pt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89D48CFE-5368-467F-9270-3152084FD6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8161" y="2600325"/>
            <a:ext cx="5467838" cy="3727450"/>
          </a:xfrm>
        </p:spPr>
        <p:txBody>
          <a:bodyPr>
            <a:noAutofit/>
          </a:bodyPr>
          <a:lstStyle>
            <a:lvl1pPr marL="171450" indent="-171450">
              <a:buClr>
                <a:schemeClr val="tx2"/>
              </a:buClr>
              <a:buFont typeface="Verdana" panose="020B0604030504040204" pitchFamily="34" charset="0"/>
              <a:buChar char="•"/>
              <a:defRPr sz="1200"/>
            </a:lvl1pPr>
            <a:lvl2pPr marL="360000" indent="-180000">
              <a:buClr>
                <a:schemeClr val="tx2"/>
              </a:buClr>
              <a:buFont typeface="Verdana" panose="020B0604030504040204" pitchFamily="34" charset="0"/>
              <a:buChar char="•"/>
              <a:defRPr sz="1200"/>
            </a:lvl2pPr>
            <a:lvl3pPr marL="540000" indent="-180000">
              <a:buClr>
                <a:schemeClr val="tx2"/>
              </a:buClr>
              <a:buFont typeface="Verdana" panose="020B0604030504040204" pitchFamily="34" charset="0"/>
              <a:buChar char="•"/>
              <a:defRPr sz="1200"/>
            </a:lvl3pPr>
            <a:lvl4pPr marL="720000" indent="-180000">
              <a:buClr>
                <a:schemeClr val="tx2"/>
              </a:buClr>
              <a:buFont typeface="Verdana" panose="020B0604030504040204" pitchFamily="34" charset="0"/>
              <a:buChar char="•"/>
              <a:defRPr sz="1200"/>
            </a:lvl4pPr>
            <a:lvl5pPr marL="900000" indent="-180000">
              <a:buClr>
                <a:schemeClr val="tx2"/>
              </a:buClr>
              <a:buFont typeface="Verdana" panose="020B0604030504040204" pitchFamily="34" charset="0"/>
              <a:buChar char="•"/>
              <a:defRPr sz="1200"/>
            </a:lvl5pPr>
          </a:lstStyle>
          <a:p>
            <a:pPr lvl="0"/>
            <a:r>
              <a:rPr lang="en-GB"/>
              <a:t>Verdana, 12pt</a:t>
            </a:r>
          </a:p>
          <a:p>
            <a:pPr lvl="1"/>
            <a:r>
              <a:rPr lang="en-GB"/>
              <a:t>Verdana, 12pt</a:t>
            </a:r>
          </a:p>
          <a:p>
            <a:pPr lvl="2"/>
            <a:r>
              <a:rPr lang="en-GB"/>
              <a:t>Verdana, 12pt</a:t>
            </a:r>
          </a:p>
          <a:p>
            <a:pPr lvl="3"/>
            <a:r>
              <a:rPr lang="en-GB"/>
              <a:t>Verdana, 12pt</a:t>
            </a:r>
          </a:p>
          <a:p>
            <a:pPr lvl="4"/>
            <a:r>
              <a:rPr lang="en-GB"/>
              <a:t>Verdana, 12pt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DB4EBDC6-3C24-4D0D-BEFB-50AF776A58A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86000" y="1376364"/>
            <a:ext cx="5467838" cy="246221"/>
          </a:xfrm>
        </p:spPr>
        <p:txBody>
          <a:bodyPr wrap="square">
            <a:spAutoFit/>
          </a:bodyPr>
          <a:lstStyle>
            <a:lvl1pPr>
              <a:defRPr sz="1600" b="1" cap="all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SUBHEADLINE, 16pt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A472B4B7-DE81-48F8-B601-666B7C9B56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000" y="2600325"/>
            <a:ext cx="5467838" cy="3727450"/>
          </a:xfrm>
        </p:spPr>
        <p:txBody>
          <a:bodyPr>
            <a:noAutofit/>
          </a:bodyPr>
          <a:lstStyle>
            <a:lvl1pPr marL="216000" indent="-216000">
              <a:buClr>
                <a:schemeClr val="tx2"/>
              </a:buClr>
              <a:buFont typeface="+mj-lt"/>
              <a:buAutoNum type="arabicPeriod"/>
              <a:defRPr sz="1200"/>
            </a:lvl1pPr>
            <a:lvl2pPr marL="432000" indent="-216000">
              <a:buClr>
                <a:schemeClr val="tx2"/>
              </a:buClr>
              <a:buFont typeface="+mj-lt"/>
              <a:buAutoNum type="arabicPeriod"/>
              <a:defRPr sz="1200"/>
            </a:lvl2pPr>
            <a:lvl3pPr marL="648000" indent="-216000">
              <a:buClr>
                <a:schemeClr val="tx2"/>
              </a:buClr>
              <a:buFont typeface="+mj-lt"/>
              <a:buAutoNum type="arabicPeriod"/>
              <a:defRPr sz="1200"/>
            </a:lvl3pPr>
            <a:lvl4pPr marL="864000" indent="-216000">
              <a:buClr>
                <a:schemeClr val="tx2"/>
              </a:buClr>
              <a:buFont typeface="+mj-lt"/>
              <a:buAutoNum type="arabicPeriod"/>
              <a:defRPr sz="1200"/>
            </a:lvl4pPr>
            <a:lvl5pPr marL="1080000" indent="-216000">
              <a:buClr>
                <a:schemeClr val="tx2"/>
              </a:buClr>
              <a:buFont typeface="+mj-lt"/>
              <a:buAutoNum type="arabicPeriod"/>
              <a:defRPr sz="1200"/>
            </a:lvl5pPr>
          </a:lstStyle>
          <a:p>
            <a:pPr lvl="0"/>
            <a:r>
              <a:rPr lang="en-GB"/>
              <a:t>Verdana, 12pt</a:t>
            </a:r>
          </a:p>
          <a:p>
            <a:pPr lvl="1"/>
            <a:r>
              <a:rPr lang="en-GB"/>
              <a:t>Verdana, 12pt</a:t>
            </a:r>
          </a:p>
          <a:p>
            <a:pPr lvl="2"/>
            <a:r>
              <a:rPr lang="en-GB"/>
              <a:t>Verdana, 12pt</a:t>
            </a:r>
          </a:p>
          <a:p>
            <a:pPr lvl="3"/>
            <a:r>
              <a:rPr lang="en-GB"/>
              <a:t>Verdana, 12pt</a:t>
            </a:r>
          </a:p>
          <a:p>
            <a:pPr lvl="4"/>
            <a:r>
              <a:rPr lang="en-GB"/>
              <a:t>Verdana, 12pt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D25C07-B288-4978-A053-68CD70BAAE43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/>
              <a:t>U5 | March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FDC261-7359-44C0-87AA-B0B1C7FF8BA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8050AE3-0D73-4142-BECE-DF5058C9FB5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77748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897" userDrawn="1">
          <p15:clr>
            <a:srgbClr val="FBAE40"/>
          </p15:clr>
        </p15:guide>
        <p15:guide id="2" pos="378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10D4B6A2-3040-4D02-8A1D-6F408E60BB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952428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10D4B6A2-3040-4D02-8A1D-6F408E60BB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076DDB46-68EF-4A07-86BD-4562769B217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869A35B-DD18-436A-805C-81BFD9CDC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638" y="288211"/>
            <a:ext cx="11125200" cy="430887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840FFE6-642C-4034-80CA-174D531532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8638" y="696358"/>
            <a:ext cx="11125200" cy="430213"/>
          </a:xfrm>
        </p:spPr>
        <p:txBody>
          <a:bodyPr wrap="square">
            <a:spAutoFit/>
          </a:bodyPr>
          <a:lstStyle>
            <a:lvl1pPr>
              <a:defRPr sz="2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Two-lined headline, 28pt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02A6E99-D2BB-4E21-A8A0-94E9A5B3B9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8162" y="1376363"/>
            <a:ext cx="5467837" cy="246221"/>
          </a:xfrm>
        </p:spPr>
        <p:txBody>
          <a:bodyPr vert="horz" wrap="square" lIns="0" tIns="0" rIns="0" bIns="0" rtlCol="0">
            <a:spAutoFit/>
          </a:bodyPr>
          <a:lstStyle>
            <a:lvl1pPr>
              <a:spcBef>
                <a:spcPts val="0"/>
              </a:spcBef>
              <a:defRPr lang="de-DE" sz="1600" b="1" cap="all" baseline="0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en-US"/>
            </a:lvl5pPr>
          </a:lstStyle>
          <a:p>
            <a:pPr lvl="0"/>
            <a:r>
              <a:rPr lang="en-GB"/>
              <a:t>SUBHEADLINE, 16pt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89C7BAA-FCAE-48D2-9A01-ACC3964EE9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8163" y="2318321"/>
            <a:ext cx="5467838" cy="246221"/>
          </a:xfrm>
        </p:spPr>
        <p:txBody>
          <a:bodyPr>
            <a:noAutofit/>
          </a:bodyPr>
          <a:lstStyle>
            <a:lvl1pPr>
              <a:defRPr sz="1600" b="1">
                <a:solidFill>
                  <a:schemeClr val="tx2"/>
                </a:solidFill>
              </a:defRPr>
            </a:lvl1pPr>
            <a:lvl2pPr>
              <a:defRPr sz="1600" b="1">
                <a:solidFill>
                  <a:schemeClr val="tx2"/>
                </a:solidFill>
              </a:defRPr>
            </a:lvl2pPr>
            <a:lvl3pPr>
              <a:defRPr sz="1600" b="1">
                <a:solidFill>
                  <a:schemeClr val="tx2"/>
                </a:solidFill>
              </a:defRPr>
            </a:lvl3pPr>
            <a:lvl4pPr>
              <a:defRPr sz="1600" b="1">
                <a:solidFill>
                  <a:schemeClr val="tx2"/>
                </a:solidFill>
              </a:defRPr>
            </a:lvl4pPr>
            <a:lvl5pPr>
              <a:defRPr sz="16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Categories of evaluation, 16pt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EB2D6397-8199-4AF9-9BEF-234FEA23A9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8163" y="2600325"/>
            <a:ext cx="5467838" cy="3727450"/>
          </a:xfrm>
        </p:spPr>
        <p:txBody>
          <a:bodyPr>
            <a:noAutofit/>
          </a:bodyPr>
          <a:lstStyle>
            <a:lvl1pPr marL="171450" indent="-171450">
              <a:buClr>
                <a:schemeClr val="tx2"/>
              </a:buClr>
              <a:buFont typeface="Verdana" panose="020B0604030504040204" pitchFamily="34" charset="0"/>
              <a:buChar char="•"/>
              <a:defRPr sz="1200"/>
            </a:lvl1pPr>
            <a:lvl2pPr marL="360000">
              <a:defRPr sz="1200"/>
            </a:lvl2pPr>
            <a:lvl3pPr marL="540000">
              <a:defRPr sz="1200"/>
            </a:lvl3pPr>
            <a:lvl4pPr marL="720000">
              <a:defRPr sz="1200"/>
            </a:lvl4pPr>
            <a:lvl5pPr marL="900000">
              <a:defRPr sz="1200"/>
            </a:lvl5pPr>
          </a:lstStyle>
          <a:p>
            <a:pPr lvl="0"/>
            <a:r>
              <a:rPr lang="en-GB"/>
              <a:t>Verdana, 12pt</a:t>
            </a:r>
          </a:p>
          <a:p>
            <a:pPr lvl="1"/>
            <a:r>
              <a:rPr lang="en-GB"/>
              <a:t>Verdana, 12pt</a:t>
            </a:r>
          </a:p>
          <a:p>
            <a:pPr lvl="2"/>
            <a:r>
              <a:rPr lang="en-GB"/>
              <a:t>Verdana, 12pt</a:t>
            </a:r>
          </a:p>
          <a:p>
            <a:pPr lvl="3"/>
            <a:r>
              <a:rPr lang="en-GB"/>
              <a:t>Verdana, 12pt</a:t>
            </a:r>
          </a:p>
          <a:p>
            <a:pPr lvl="4"/>
            <a:r>
              <a:rPr lang="en-GB"/>
              <a:t>Verdana, 12pt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A7CFB1D8-0B75-4459-8938-736FF9F8883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86000" y="1376363"/>
            <a:ext cx="5467837" cy="4951412"/>
          </a:xfrm>
        </p:spPr>
        <p:txBody>
          <a:bodyPr anchor="ctr"/>
          <a:lstStyle>
            <a:lvl1pPr algn="ctr"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33E66A-4AC9-4D27-A6D2-6C02B85AE17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/>
              <a:t>U5 | March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D82C6B-9534-4868-A1AA-B7DC1C48518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8050AE3-0D73-4142-BECE-DF5058C9FB5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63493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896" userDrawn="1">
          <p15:clr>
            <a:srgbClr val="FBAE40"/>
          </p15:clr>
        </p15:guide>
        <p15:guide id="2" pos="378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B1FC1EBF-7CCB-402B-8456-9E9896BF972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567056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B1FC1EBF-7CCB-402B-8456-9E9896BF97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613CE-6296-4AE7-8E7D-DAF890D443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U5 | March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4E3A3-F6FE-4882-AC67-B638EB8B22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050AE3-0D73-4142-BECE-DF5058C9FB5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868330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942871F1-1670-4B70-A875-E2A40FFFF67D}"/>
              </a:ext>
            </a:extLst>
          </p:cNvPr>
          <p:cNvSpPr/>
          <p:nvPr userDrawn="1"/>
        </p:nvSpPr>
        <p:spPr>
          <a:xfrm>
            <a:off x="0" y="6327775"/>
            <a:ext cx="12192000" cy="530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A3E00A-864C-44AA-A331-68F3A1D2F9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" b="9582"/>
          <a:stretch/>
        </p:blipFill>
        <p:spPr>
          <a:xfrm>
            <a:off x="0" y="0"/>
            <a:ext cx="12192000" cy="6327775"/>
          </a:xfrm>
          <a:prstGeom prst="rect">
            <a:avLst/>
          </a:prstGeom>
        </p:spPr>
      </p:pic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153E0B1B-10C4-4A7B-BABD-356DA78BDE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82376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153E0B1B-10C4-4A7B-BABD-356DA78BDE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556B8FC9-075C-4CA5-BFB9-C4907E522C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4000" b="1" i="0" baseline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62D7FA-E79F-47F8-94A9-63526AEF74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8638" y="2520871"/>
            <a:ext cx="5376861" cy="615553"/>
          </a:xfrm>
        </p:spPr>
        <p:txBody>
          <a:bodyPr wrap="square" anchor="b">
            <a:spAutoFit/>
          </a:bodyPr>
          <a:lstStyle>
            <a:lvl1pPr algn="l">
              <a:defRPr sz="4000" b="1" cap="all" baseline="0"/>
            </a:lvl1pPr>
          </a:lstStyle>
          <a:p>
            <a:r>
              <a:rPr lang="en-GB"/>
              <a:t>THANK YOU!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63033B2C-E78F-4D43-B2EC-1A209D263D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8638" y="3456396"/>
            <a:ext cx="5376861" cy="854080"/>
          </a:xfrm>
        </p:spPr>
        <p:txBody>
          <a:bodyPr wrap="square">
            <a:spAutoFit/>
          </a:bodyPr>
          <a:lstStyle>
            <a:lvl1pPr marL="0" indent="0">
              <a:buNone/>
              <a:defRPr sz="1200" b="0" spc="-4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err="1"/>
              <a:t>Samy</a:t>
            </a:r>
            <a:r>
              <a:rPr lang="en-GB"/>
              <a:t> Sample</a:t>
            </a:r>
          </a:p>
          <a:p>
            <a:pPr lvl="0"/>
            <a:r>
              <a:rPr lang="en-GB"/>
              <a:t>Key Account Manager</a:t>
            </a:r>
          </a:p>
          <a:p>
            <a:pPr lvl="0"/>
            <a:r>
              <a:rPr lang="en-GB"/>
              <a:t>T +49 202 697-0</a:t>
            </a:r>
          </a:p>
          <a:p>
            <a:pPr lvl="0"/>
            <a:r>
              <a:rPr lang="en-GB"/>
              <a:t>sample@becker-international.com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0227EA96-E0C1-4DEA-B23D-C0637E156D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52995" y="6484144"/>
            <a:ext cx="802041" cy="220056"/>
          </a:xfrm>
        </p:spPr>
        <p:txBody>
          <a:bodyPr anchor="ctr">
            <a:noAutofit/>
          </a:bodyPr>
          <a:lstStyle>
            <a:lvl1pPr algn="ctr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en-GB"/>
              <a:t>PARTNER LOGO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4D7F9056-37EF-41A0-A8FC-8FDB76EAC5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54090" y="6486531"/>
            <a:ext cx="3600" cy="220056"/>
          </a:xfrm>
          <a:solidFill>
            <a:schemeClr val="accent3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 </a:t>
            </a:r>
          </a:p>
        </p:txBody>
      </p:sp>
      <p:pic>
        <p:nvPicPr>
          <p:cNvPr id="19" name="Grafik 11">
            <a:extLst>
              <a:ext uri="{FF2B5EF4-FFF2-40B4-BE49-F238E27FC236}">
                <a16:creationId xmlns:a16="http://schemas.microsoft.com/office/drawing/2014/main" id="{843F7C1E-EC93-4A2B-B685-183DE5B08CF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088" y="6485573"/>
            <a:ext cx="920750" cy="22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4635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draußen, Himmel enthält.&#10;&#10;Automatisch generierte Beschreibung">
            <a:extLst>
              <a:ext uri="{FF2B5EF4-FFF2-40B4-BE49-F238E27FC236}">
                <a16:creationId xmlns:a16="http://schemas.microsoft.com/office/drawing/2014/main" id="{1771BCB6-71B6-435A-90F9-F5E72F4D95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F6706F7A-AD78-4049-ABB4-A68322458517}"/>
              </a:ext>
            </a:extLst>
          </p:cNvPr>
          <p:cNvSpPr/>
          <p:nvPr userDrawn="1"/>
        </p:nvSpPr>
        <p:spPr>
          <a:xfrm>
            <a:off x="0" y="6327775"/>
            <a:ext cx="12192000" cy="530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153E0B1B-10C4-4A7B-BABD-356DA78BDE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252966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153E0B1B-10C4-4A7B-BABD-356DA78BDE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556B8FC9-075C-4CA5-BFB9-C4907E522C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4000" b="1" i="0" baseline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63033B2C-E78F-4D43-B2EC-1A209D263D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0589" y="3456396"/>
            <a:ext cx="5374911" cy="854080"/>
          </a:xfrm>
        </p:spPr>
        <p:txBody>
          <a:bodyPr wrap="square">
            <a:spAutoFit/>
          </a:bodyPr>
          <a:lstStyle>
            <a:lvl1pPr marL="0" indent="0">
              <a:buNone/>
              <a:defRPr sz="1200" b="0" spc="-5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First name Second Name</a:t>
            </a:r>
          </a:p>
          <a:p>
            <a:pPr lvl="0"/>
            <a:r>
              <a:rPr lang="en-GB"/>
              <a:t>Position</a:t>
            </a:r>
          </a:p>
          <a:p>
            <a:pPr lvl="0"/>
            <a:r>
              <a:rPr lang="en-GB"/>
              <a:t>T</a:t>
            </a:r>
          </a:p>
          <a:p>
            <a:pPr lvl="0"/>
            <a:r>
              <a:rPr lang="en-GB"/>
              <a:t>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2A78FF1-0C64-454D-B751-78FA379E0602}"/>
              </a:ext>
            </a:extLst>
          </p:cNvPr>
          <p:cNvSpPr txBox="1">
            <a:spLocks/>
          </p:cNvSpPr>
          <p:nvPr userDrawn="1"/>
        </p:nvSpPr>
        <p:spPr>
          <a:xfrm>
            <a:off x="528639" y="2553237"/>
            <a:ext cx="5413374" cy="58477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GB" sz="3800" b="1" cap="all" baseline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IT </a:t>
            </a:r>
            <a:r>
              <a:rPr lang="en-GB" sz="3800" b="1" cap="all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BECKER.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DF61C5C-EA86-4471-827D-EF3CB2001C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2250" y="0"/>
            <a:ext cx="6019863" cy="6327775"/>
          </a:xfrm>
        </p:spPr>
        <p:txBody>
          <a:bodyPr anchor="ctr"/>
          <a:lstStyle>
            <a:lvl1pPr algn="ctr"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ADD IMAGE</a:t>
            </a:r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DE2AE0C3-5143-4E73-AFBE-EB5B6D17C67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552995" y="6484144"/>
            <a:ext cx="802041" cy="220056"/>
          </a:xfrm>
        </p:spPr>
        <p:txBody>
          <a:bodyPr anchor="ctr">
            <a:noAutofit/>
          </a:bodyPr>
          <a:lstStyle>
            <a:lvl1pPr algn="ctr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en-GB"/>
              <a:t>PARTNER LOGO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11FDC394-657C-497C-8652-D5D39DE0D4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54090" y="6486531"/>
            <a:ext cx="3600" cy="220056"/>
          </a:xfrm>
          <a:solidFill>
            <a:schemeClr val="accent3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 </a:t>
            </a:r>
          </a:p>
        </p:txBody>
      </p:sp>
      <p:pic>
        <p:nvPicPr>
          <p:cNvPr id="21" name="Grafik 11">
            <a:extLst>
              <a:ext uri="{FF2B5EF4-FFF2-40B4-BE49-F238E27FC236}">
                <a16:creationId xmlns:a16="http://schemas.microsoft.com/office/drawing/2014/main" id="{199F00B4-AF66-4023-A668-D82A9F185C4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088" y="6485573"/>
            <a:ext cx="920750" cy="22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16146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153E0B1B-10C4-4A7B-BABD-356DA78BDE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364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153E0B1B-10C4-4A7B-BABD-356DA78BDE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556B8FC9-075C-4CA5-BFB9-C4907E522C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4000" b="1" i="0" baseline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0E2C0EF-6921-40B4-A06F-0E600DC4FC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6" b="9582"/>
          <a:stretch/>
        </p:blipFill>
        <p:spPr>
          <a:xfrm>
            <a:off x="0" y="-1"/>
            <a:ext cx="12188400" cy="632777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C62D7FA-E79F-47F8-94A9-63526AEF74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8638" y="1308815"/>
            <a:ext cx="5643499" cy="1231106"/>
          </a:xfrm>
        </p:spPr>
        <p:txBody>
          <a:bodyPr wrap="square" anchor="b">
            <a:spAutoFit/>
          </a:bodyPr>
          <a:lstStyle>
            <a:lvl1pPr algn="l">
              <a:defRPr sz="4000" b="1" cap="all" baseline="0"/>
            </a:lvl1pPr>
          </a:lstStyle>
          <a:p>
            <a:r>
              <a:rPr lang="en-GB" noProof="0"/>
              <a:t>THIS IS A HEADLINE 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0E87F26-E35B-49D2-89AD-90F7B709A7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8639" y="2531983"/>
            <a:ext cx="5643500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TITLE Slide, 40PT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63033B2C-E78F-4D43-B2EC-1A209D263D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8639" y="3441883"/>
            <a:ext cx="5643500" cy="353943"/>
          </a:xfrm>
        </p:spPr>
        <p:txBody>
          <a:bodyPr wrap="square">
            <a:noAutofit/>
          </a:bodyPr>
          <a:lstStyle>
            <a:lvl1pPr marL="0" indent="0">
              <a:buNone/>
              <a:defRPr sz="23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/>
              <a:t>This is a </a:t>
            </a:r>
            <a:r>
              <a:rPr lang="en-GB" noProof="0" err="1"/>
              <a:t>subheader</a:t>
            </a:r>
            <a:r>
              <a:rPr lang="en-GB" noProof="0"/>
              <a:t>, 23pt</a:t>
            </a:r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2BAF0603-20B9-4CE5-AB5A-8BD8C8B197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72250" y="1"/>
            <a:ext cx="6019863" cy="6327772"/>
          </a:xfrm>
        </p:spPr>
        <p:txBody>
          <a:bodyPr anchor="ctr"/>
          <a:lstStyle>
            <a:lvl1pPr algn="ctr"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ADD IMAGE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841B8F15-F5B7-4ADE-BCDE-21FA414FB5EA}"/>
              </a:ext>
            </a:extLst>
          </p:cNvPr>
          <p:cNvCxnSpPr>
            <a:cxnSpLocks/>
          </p:cNvCxnSpPr>
          <p:nvPr userDrawn="1"/>
        </p:nvCxnSpPr>
        <p:spPr>
          <a:xfrm>
            <a:off x="537561" y="3262142"/>
            <a:ext cx="5394924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tx2"/>
                </a:gs>
                <a:gs pos="80000">
                  <a:schemeClr val="tx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A2698B7C-22A6-4C98-85C2-CF9EDCCD6DB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552995" y="6484144"/>
            <a:ext cx="802041" cy="220056"/>
          </a:xfrm>
        </p:spPr>
        <p:txBody>
          <a:bodyPr anchor="ctr">
            <a:noAutofit/>
          </a:bodyPr>
          <a:lstStyle>
            <a:lvl1pPr algn="ctr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en-GB"/>
              <a:t>PARTNER LOGO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1A77518B-4DF3-4807-A781-26E8258DF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54090" y="6486531"/>
            <a:ext cx="3600" cy="220056"/>
          </a:xfrm>
          <a:solidFill>
            <a:schemeClr val="accent3"/>
          </a:solid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831070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reaker slide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574A41C6-CD18-443F-9E04-301BA18948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6DDA71E6-1DB3-45C3-B795-4C40AC8B8D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558936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6DDA71E6-1DB3-45C3-B795-4C40AC8B8D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6B51D92E-4C65-4E77-86C0-C798B658DEA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4000" b="1" i="0" baseline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A72FD5B-534D-45F1-8A92-4F93643FD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638" y="2537461"/>
            <a:ext cx="11125200" cy="1231106"/>
          </a:xfrm>
        </p:spPr>
        <p:txBody>
          <a:bodyPr wrap="square" lIns="0" tIns="0" rIns="0" bIns="0" anchor="b">
            <a:spAutoFit/>
          </a:bodyPr>
          <a:lstStyle>
            <a:lvl1pPr algn="r">
              <a:defRPr sz="4000" cap="all" baseline="0">
                <a:solidFill>
                  <a:schemeClr val="accent2"/>
                </a:solidFill>
              </a:defRPr>
            </a:lvl1pPr>
          </a:lstStyle>
          <a:p>
            <a:r>
              <a:rPr lang="en-GB"/>
              <a:t>2.1</a:t>
            </a:r>
            <a:br>
              <a:rPr lang="en-GB"/>
            </a:br>
            <a:r>
              <a:rPr lang="en-GB"/>
              <a:t>THIS IS A HEADLINE 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8BF9948-024D-4255-A462-59394B279C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8" y="3774917"/>
            <a:ext cx="11125200" cy="615553"/>
          </a:xfrm>
        </p:spPr>
        <p:txBody>
          <a:bodyPr wrap="square">
            <a:spAutoFit/>
          </a:bodyPr>
          <a:lstStyle>
            <a:lvl1pPr marL="0" indent="0" algn="r">
              <a:buNone/>
              <a:defRPr sz="40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A BREAKER SLIDE, 40pt</a:t>
            </a:r>
          </a:p>
        </p:txBody>
      </p:sp>
    </p:spTree>
    <p:extLst>
      <p:ext uri="{BB962C8B-B14F-4D97-AF65-F5344CB8AC3E}">
        <p14:creationId xmlns:p14="http://schemas.microsoft.com/office/powerpoint/2010/main" val="1983570041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reaker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6DDA71E6-1DB3-45C3-B795-4C40AC8B8D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04254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6DDA71E6-1DB3-45C3-B795-4C40AC8B8D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6B51D92E-4C65-4E77-86C0-C798B658DEA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4000" b="1" i="0" baseline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53AEBC4-EDE8-4179-B07D-B91CF110DCF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A72FD5B-534D-45F1-8A92-4F93643FD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638" y="2537461"/>
            <a:ext cx="11125200" cy="1231106"/>
          </a:xfrm>
        </p:spPr>
        <p:txBody>
          <a:bodyPr wrap="square" lIns="0" tIns="0" rIns="0" bIns="0" anchor="b">
            <a:spAutoFit/>
          </a:bodyPr>
          <a:lstStyle>
            <a:lvl1pPr algn="r">
              <a:defRPr sz="40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4.3</a:t>
            </a:r>
            <a:br>
              <a:rPr lang="en-GB"/>
            </a:br>
            <a:r>
              <a:rPr lang="en-GB"/>
              <a:t>THIS IS A HEADLINE 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8BF9948-024D-4255-A462-59394B279C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8" y="3774917"/>
            <a:ext cx="11125200" cy="615553"/>
          </a:xfrm>
        </p:spPr>
        <p:txBody>
          <a:bodyPr wrap="square">
            <a:spAutoFit/>
          </a:bodyPr>
          <a:lstStyle>
            <a:lvl1pPr marL="0" indent="0" algn="r">
              <a:buNone/>
              <a:defRPr sz="4000" b="1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A BREAKER SLIDE, 40pt</a:t>
            </a:r>
          </a:p>
        </p:txBody>
      </p:sp>
    </p:spTree>
    <p:extLst>
      <p:ext uri="{BB962C8B-B14F-4D97-AF65-F5344CB8AC3E}">
        <p14:creationId xmlns:p14="http://schemas.microsoft.com/office/powerpoint/2010/main" val="88412228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10D4B6A2-3040-4D02-8A1D-6F408E60BB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947112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10D4B6A2-3040-4D02-8A1D-6F408E60BB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076DDB46-68EF-4A07-86BD-4562769B217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141B5643-D6CF-47E1-8196-A8F0086E67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8638" y="1376363"/>
            <a:ext cx="11125200" cy="4951412"/>
          </a:xfrm>
        </p:spPr>
        <p:txBody>
          <a:bodyPr/>
          <a:lstStyle>
            <a:lvl1pPr marL="360000" indent="-360000">
              <a:spcBef>
                <a:spcPts val="300"/>
              </a:spcBef>
              <a:buClr>
                <a:schemeClr val="accent2"/>
              </a:buClr>
              <a:buFont typeface="+mj-lt"/>
              <a:buAutoNum type="arabicPeriod"/>
              <a:defRPr sz="2300"/>
            </a:lvl1pPr>
            <a:lvl2pPr marL="720000" indent="-360000">
              <a:spcBef>
                <a:spcPts val="300"/>
              </a:spcBef>
              <a:buClr>
                <a:schemeClr val="accent2"/>
              </a:buClr>
              <a:buFont typeface="+mj-lt"/>
              <a:buAutoNum type="arabicPeriod"/>
              <a:defRPr sz="2000"/>
            </a:lvl2pPr>
            <a:lvl3pPr marL="1080000" indent="-360000">
              <a:spcBef>
                <a:spcPts val="300"/>
              </a:spcBef>
              <a:buClr>
                <a:schemeClr val="accent2"/>
              </a:buClr>
              <a:buFont typeface="+mj-lt"/>
              <a:buAutoNum type="arabicPeriod"/>
              <a:defRPr sz="2000"/>
            </a:lvl3pPr>
            <a:lvl4pPr marL="1440000" indent="-360000">
              <a:spcBef>
                <a:spcPts val="300"/>
              </a:spcBef>
              <a:buClr>
                <a:schemeClr val="accent2"/>
              </a:buClr>
              <a:buFont typeface="+mj-lt"/>
              <a:buAutoNum type="arabicPeriod"/>
              <a:defRPr sz="2000"/>
            </a:lvl4pPr>
            <a:lvl5pPr marL="1800000" indent="-360000">
              <a:spcBef>
                <a:spcPts val="300"/>
              </a:spcBef>
              <a:buClr>
                <a:schemeClr val="accent2"/>
              </a:buClr>
              <a:buFont typeface="+mj-lt"/>
              <a:buAutoNum type="arabicPeriod"/>
              <a:defRPr sz="2000"/>
            </a:lvl5pPr>
          </a:lstStyle>
          <a:p>
            <a:pPr lvl="0"/>
            <a:r>
              <a:rPr lang="en-GB"/>
              <a:t>Verdana, 23pt</a:t>
            </a:r>
          </a:p>
          <a:p>
            <a:pPr lvl="1"/>
            <a:r>
              <a:rPr lang="en-GB"/>
              <a:t>Verdana, 20pt</a:t>
            </a:r>
          </a:p>
          <a:p>
            <a:pPr lvl="2"/>
            <a:r>
              <a:rPr lang="en-GB"/>
              <a:t>Verdana, 20pt</a:t>
            </a:r>
          </a:p>
          <a:p>
            <a:pPr lvl="3"/>
            <a:r>
              <a:rPr lang="en-GB"/>
              <a:t>Verdana, 20pt</a:t>
            </a:r>
          </a:p>
          <a:p>
            <a:pPr lvl="4"/>
            <a:r>
              <a:rPr lang="en-GB"/>
              <a:t>Verdana, 20pt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48B5A5-E817-4F59-B5EF-AA035A8BD1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Headline, 28pt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5C4E31-BA81-4D17-B575-78C6A9F5744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U5 | March 2021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FCBFAC-F17C-4601-B235-F4C3D38B0B6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8050AE3-0D73-4142-BECE-DF5058C9FB5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69802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10D4B6A2-3040-4D02-8A1D-6F408E60BB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294286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10D4B6A2-3040-4D02-8A1D-6F408E60BB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076DDB46-68EF-4A07-86BD-4562769B217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869A35B-DD18-436A-805C-81BFD9CDC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638" y="288211"/>
            <a:ext cx="11125200" cy="430887"/>
          </a:xfrm>
        </p:spPr>
        <p:txBody>
          <a:bodyPr wrap="square" anchor="b">
            <a:spAutoFit/>
          </a:bodyPr>
          <a:lstStyle>
            <a:lvl1pPr>
              <a:defRPr/>
            </a:lvl1pPr>
          </a:lstStyle>
          <a:p>
            <a:r>
              <a:rPr lang="en-GB"/>
              <a:t>Headline 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15D2DE8-4FB4-46DC-B646-B0E710C8AC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8638" y="696358"/>
            <a:ext cx="11125200" cy="430887"/>
          </a:xfrm>
        </p:spPr>
        <p:txBody>
          <a:bodyPr wrap="square">
            <a:spAutoFit/>
          </a:bodyPr>
          <a:lstStyle>
            <a:lvl1pPr>
              <a:defRPr sz="2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Two-lined headline, 28pt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D6F600D6-5473-40C0-9972-DC2497C80A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8638" y="1376363"/>
            <a:ext cx="11125200" cy="4951412"/>
          </a:xfrm>
        </p:spPr>
        <p:txBody>
          <a:bodyPr/>
          <a:lstStyle>
            <a:lvl1pPr>
              <a:lnSpc>
                <a:spcPct val="130000"/>
              </a:lnSpc>
              <a:defRPr sz="2000"/>
            </a:lvl1pPr>
            <a:lvl2pPr>
              <a:lnSpc>
                <a:spcPct val="130000"/>
              </a:lnSpc>
              <a:buClr>
                <a:schemeClr val="tx2"/>
              </a:buClr>
              <a:defRPr sz="2000"/>
            </a:lvl2pPr>
            <a:lvl3pPr>
              <a:lnSpc>
                <a:spcPct val="130000"/>
              </a:lnSpc>
              <a:buClr>
                <a:schemeClr val="tx2"/>
              </a:buClr>
              <a:defRPr sz="2000"/>
            </a:lvl3pPr>
            <a:lvl4pPr>
              <a:lnSpc>
                <a:spcPct val="130000"/>
              </a:lnSpc>
              <a:buClr>
                <a:schemeClr val="tx2"/>
              </a:buClr>
              <a:defRPr sz="2000"/>
            </a:lvl4pPr>
            <a:lvl5pPr>
              <a:lnSpc>
                <a:spcPct val="130000"/>
              </a:lnSpc>
              <a:buClr>
                <a:schemeClr val="tx2"/>
              </a:buClr>
              <a:defRPr sz="2000"/>
            </a:lvl5pPr>
          </a:lstStyle>
          <a:p>
            <a:pPr lvl="0"/>
            <a:r>
              <a:rPr lang="en-GB"/>
              <a:t>Verdana, 20pt</a:t>
            </a:r>
          </a:p>
          <a:p>
            <a:pPr lvl="1"/>
            <a:r>
              <a:rPr lang="en-GB"/>
              <a:t>Verdana, 20pt</a:t>
            </a:r>
          </a:p>
          <a:p>
            <a:pPr lvl="2"/>
            <a:r>
              <a:rPr lang="en-GB"/>
              <a:t>Verdana, 20pt</a:t>
            </a:r>
          </a:p>
          <a:p>
            <a:pPr lvl="3"/>
            <a:r>
              <a:rPr lang="en-GB"/>
              <a:t>Verdana, 20pt</a:t>
            </a:r>
          </a:p>
          <a:p>
            <a:pPr lvl="4"/>
            <a:r>
              <a:rPr lang="en-GB"/>
              <a:t>Verdana, 20pt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503C95-F87B-47D5-9946-2C11BCD1A13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U5 | March 2021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DA8EF392-9F40-49A5-9049-EF7D8A87733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8050AE3-0D73-4142-BECE-DF5058C9FB5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141960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lin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10D4B6A2-3040-4D02-8A1D-6F408E60BB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522522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10D4B6A2-3040-4D02-8A1D-6F408E60BB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076DDB46-68EF-4A07-86BD-4562769B217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D6F600D6-5473-40C0-9972-DC2497C80A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8638" y="1376363"/>
            <a:ext cx="11125200" cy="4951412"/>
          </a:xfrm>
        </p:spPr>
        <p:txBody>
          <a:bodyPr/>
          <a:lstStyle>
            <a:lvl1pPr>
              <a:lnSpc>
                <a:spcPct val="130000"/>
              </a:lnSpc>
              <a:defRPr sz="2000"/>
            </a:lvl1pPr>
            <a:lvl2pPr>
              <a:lnSpc>
                <a:spcPct val="130000"/>
              </a:lnSpc>
              <a:buClr>
                <a:schemeClr val="tx2"/>
              </a:buClr>
              <a:defRPr sz="2000"/>
            </a:lvl2pPr>
            <a:lvl3pPr>
              <a:lnSpc>
                <a:spcPct val="130000"/>
              </a:lnSpc>
              <a:buClr>
                <a:schemeClr val="tx2"/>
              </a:buClr>
              <a:defRPr sz="2000"/>
            </a:lvl3pPr>
            <a:lvl4pPr>
              <a:lnSpc>
                <a:spcPct val="130000"/>
              </a:lnSpc>
              <a:buClr>
                <a:schemeClr val="tx2"/>
              </a:buClr>
              <a:defRPr sz="2000"/>
            </a:lvl4pPr>
            <a:lvl5pPr>
              <a:lnSpc>
                <a:spcPct val="130000"/>
              </a:lnSpc>
              <a:buClr>
                <a:schemeClr val="tx2"/>
              </a:buClr>
              <a:defRPr sz="2000"/>
            </a:lvl5pPr>
          </a:lstStyle>
          <a:p>
            <a:pPr lvl="0"/>
            <a:r>
              <a:rPr lang="en-GB"/>
              <a:t>Verdana, 20pt</a:t>
            </a:r>
          </a:p>
          <a:p>
            <a:pPr lvl="1"/>
            <a:r>
              <a:rPr lang="en-GB"/>
              <a:t>Verdana, 20pt</a:t>
            </a:r>
          </a:p>
          <a:p>
            <a:pPr lvl="2"/>
            <a:r>
              <a:rPr lang="en-GB"/>
              <a:t>Verdana, 20pt</a:t>
            </a:r>
          </a:p>
          <a:p>
            <a:pPr lvl="3"/>
            <a:r>
              <a:rPr lang="en-GB"/>
              <a:t>Verdana, 20pt</a:t>
            </a:r>
          </a:p>
          <a:p>
            <a:pPr lvl="4"/>
            <a:r>
              <a:rPr lang="en-GB"/>
              <a:t>Verdana, 20pt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B970F5C-F8DB-47D9-9FC1-6FB3912526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Headline, 28pt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DE30B1-130A-47D7-920E-49EEE37196A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U5 | March 2021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60470DBC-0C50-4CEC-9BD6-24405C19ADB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8050AE3-0D73-4142-BECE-DF5058C9FB5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93208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text and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10D4B6A2-3040-4D02-8A1D-6F408E60BB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80412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10D4B6A2-3040-4D02-8A1D-6F408E60BB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076DDB46-68EF-4A07-86BD-4562769B217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869A35B-DD18-436A-805C-81BFD9CDC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638" y="288211"/>
            <a:ext cx="11125200" cy="430887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r>
              <a:rPr lang="en-GB"/>
              <a:t>Headline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E8036CF0-B2DD-4D94-9519-F97385079D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8638" y="696358"/>
            <a:ext cx="11125200" cy="430887"/>
          </a:xfrm>
        </p:spPr>
        <p:txBody>
          <a:bodyPr wrap="square">
            <a:spAutoFit/>
          </a:bodyPr>
          <a:lstStyle>
            <a:lvl1pPr>
              <a:defRPr sz="2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Two-lined headline, 28pt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25CD2BA8-FE4C-46A7-BC0C-35686D58DD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8638" y="1376363"/>
            <a:ext cx="11125200" cy="3663158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sz="2000"/>
            </a:lvl1pPr>
            <a:lvl2pPr>
              <a:lnSpc>
                <a:spcPct val="130000"/>
              </a:lnSpc>
              <a:defRPr sz="2000"/>
            </a:lvl2pPr>
            <a:lvl3pPr>
              <a:lnSpc>
                <a:spcPct val="130000"/>
              </a:lnSpc>
              <a:defRPr sz="2000"/>
            </a:lvl3pPr>
            <a:lvl4pPr>
              <a:lnSpc>
                <a:spcPct val="130000"/>
              </a:lnSpc>
              <a:defRPr sz="2000"/>
            </a:lvl4pPr>
            <a:lvl5pPr>
              <a:lnSpc>
                <a:spcPct val="130000"/>
              </a:lnSpc>
              <a:defRPr sz="2000"/>
            </a:lvl5pPr>
          </a:lstStyle>
          <a:p>
            <a:pPr lvl="0"/>
            <a:r>
              <a:rPr lang="en-GB"/>
              <a:t>Verdana, 20pt</a:t>
            </a:r>
          </a:p>
          <a:p>
            <a:pPr lvl="1"/>
            <a:r>
              <a:rPr lang="en-GB"/>
              <a:t>Verdana, 20pt</a:t>
            </a:r>
          </a:p>
          <a:p>
            <a:pPr lvl="2"/>
            <a:r>
              <a:rPr lang="en-GB"/>
              <a:t>Verdana, 20pt</a:t>
            </a:r>
          </a:p>
          <a:p>
            <a:pPr lvl="3"/>
            <a:r>
              <a:rPr lang="en-GB"/>
              <a:t>Verdana, 20pt</a:t>
            </a:r>
          </a:p>
          <a:p>
            <a:pPr lvl="4"/>
            <a:r>
              <a:rPr lang="en-GB"/>
              <a:t>Verdana, 20pt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AF27313-FC05-4F5C-9649-C22C6AAF46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8638" y="5447668"/>
            <a:ext cx="11125200" cy="880107"/>
          </a:xfrm>
          <a:solidFill>
            <a:schemeClr val="tx2"/>
          </a:solidFill>
        </p:spPr>
        <p:txBody>
          <a:bodyPr anchor="ctr">
            <a:noAutofit/>
          </a:bodyPr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This is a take-away box, 12pt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18E8802-4910-40B2-A708-95F6845D0A6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/>
              <a:t>U5 | March 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5BE437F-9352-4263-9C3B-55CDFD4F962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8050AE3-0D73-4142-BECE-DF5058C9FB5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13703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chart and take-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10D4B6A2-3040-4D02-8A1D-6F408E60BB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00711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10D4B6A2-3040-4D02-8A1D-6F408E60BB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076DDB46-68EF-4A07-86BD-4562769B217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869A35B-DD18-436A-805C-81BFD9CDC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638" y="288211"/>
            <a:ext cx="11125199" cy="430887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r>
              <a:rPr lang="en-GB"/>
              <a:t>Headline, 28pt, one-lined headline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3F156FAA-C7A2-46EA-B59D-E181AC9EFF7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28638" y="1130142"/>
            <a:ext cx="5495925" cy="3919696"/>
          </a:xfrm>
        </p:spPr>
        <p:txBody>
          <a:bodyPr anchor="ctr">
            <a:noAutofit/>
          </a:bodyPr>
          <a:lstStyle>
            <a:lvl1pPr algn="ctr"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ADD CHART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F1A8046B-8B43-49CB-A506-3194088305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67438" y="1130142"/>
            <a:ext cx="5486399" cy="246221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600" b="1" cap="all" baseline="0"/>
            </a:lvl1pPr>
          </a:lstStyle>
          <a:p>
            <a:pPr lvl="0"/>
            <a:r>
              <a:rPr lang="en-GB"/>
              <a:t>SUBHEADLINE, 16pt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D992ECF0-4500-482E-88E8-3A71478B5F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67439" y="1944209"/>
            <a:ext cx="5486399" cy="3105629"/>
          </a:xfrm>
        </p:spPr>
        <p:txBody>
          <a:bodyPr>
            <a:noAutofit/>
          </a:bodyPr>
          <a:lstStyle>
            <a:lvl1pPr>
              <a:defRPr sz="1200"/>
            </a:lvl1pPr>
            <a:lvl2pPr marL="180000" indent="-180000">
              <a:buFont typeface="Verdana" panose="020B0604030504040204" pitchFamily="34" charset="0"/>
              <a:buChar char="•"/>
              <a:defRPr sz="1200"/>
            </a:lvl2pPr>
            <a:lvl3pPr marL="360000" indent="-180000">
              <a:buFont typeface="Verdana" panose="020B0604030504040204" pitchFamily="34" charset="0"/>
              <a:buChar char="•"/>
              <a:defRPr sz="1200"/>
            </a:lvl3pPr>
            <a:lvl4pPr marL="540000" indent="-180000">
              <a:buFont typeface="Verdana" panose="020B0604030504040204" pitchFamily="34" charset="0"/>
              <a:buChar char="•"/>
              <a:defRPr sz="1200"/>
            </a:lvl4pPr>
            <a:lvl5pPr marL="720000" indent="-180000">
              <a:buFont typeface="Verdana" panose="020B0604030504040204" pitchFamily="34" charset="0"/>
              <a:buChar char="•"/>
              <a:defRPr sz="1200"/>
            </a:lvl5pPr>
          </a:lstStyle>
          <a:p>
            <a:pPr lvl="0"/>
            <a:r>
              <a:rPr lang="en-GB"/>
              <a:t>Verdana, 12pt</a:t>
            </a:r>
          </a:p>
          <a:p>
            <a:pPr lvl="1"/>
            <a:r>
              <a:rPr lang="en-GB"/>
              <a:t>Verdana, 12pt</a:t>
            </a:r>
          </a:p>
          <a:p>
            <a:pPr lvl="2"/>
            <a:r>
              <a:rPr lang="en-GB"/>
              <a:t>Verdana, 12pt</a:t>
            </a:r>
          </a:p>
          <a:p>
            <a:pPr lvl="3"/>
            <a:r>
              <a:rPr lang="en-GB"/>
              <a:t>Verdana, 12pt</a:t>
            </a:r>
          </a:p>
          <a:p>
            <a:pPr lvl="4"/>
            <a:r>
              <a:rPr lang="en-GB"/>
              <a:t>Verdana, 12pt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76F0B9D7-8363-4F14-8916-6DCE3348BCF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8639" y="5447668"/>
            <a:ext cx="11125200" cy="880107"/>
          </a:xfrm>
          <a:solidFill>
            <a:schemeClr val="tx2"/>
          </a:solidFill>
        </p:spPr>
        <p:txBody>
          <a:bodyPr anchor="ctr">
            <a:noAutofit/>
          </a:bodyPr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This is a take-away box, 12pt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6878721-44D8-4BD0-8461-751E2F4284C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GB"/>
              <a:t>U5 | March 2021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840D35A-E6CF-4088-97C6-D8590C815F0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8050AE3-0D73-4142-BECE-DF5058C9FB5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3761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885" userDrawn="1">
          <p15:clr>
            <a:srgbClr val="FBAE40"/>
          </p15:clr>
        </p15:guide>
        <p15:guide id="2" pos="379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6F9BD4F9-4101-40FD-B656-F8EF2BF6F2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6090759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9" imgW="306" imgH="306" progId="TCLayout.ActiveDocument.1">
                  <p:embed/>
                </p:oleObj>
              </mc:Choice>
              <mc:Fallback>
                <p:oleObj name="think-cell Folie" r:id="rId19" imgW="306" imgH="30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6F9BD4F9-4101-40FD-B656-F8EF2BF6F2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5C855D7D-6870-4AB6-87E4-AB59AFA877B9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6DD8F47-FBE8-4621-9A1F-24E91265E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696358"/>
            <a:ext cx="11125200" cy="4308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GB"/>
              <a:t>Headline, 28pt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BC43FF-5FF3-4847-9EA0-4EE841341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638" y="1376363"/>
            <a:ext cx="11125200" cy="49400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Verdana, 23pt</a:t>
            </a:r>
          </a:p>
          <a:p>
            <a:pPr lvl="1"/>
            <a:r>
              <a:rPr lang="en-GB"/>
              <a:t>Verdana, 20pt</a:t>
            </a:r>
          </a:p>
          <a:p>
            <a:pPr lvl="2"/>
            <a:r>
              <a:rPr lang="en-GB"/>
              <a:t>Verdana, 20pt</a:t>
            </a:r>
          </a:p>
          <a:p>
            <a:pPr lvl="3"/>
            <a:r>
              <a:rPr lang="en-GB"/>
              <a:t>Verdana, 20pt</a:t>
            </a:r>
          </a:p>
          <a:p>
            <a:pPr lvl="4"/>
            <a:r>
              <a:rPr lang="en-GB"/>
              <a:t>Verdana, 20pt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134AB8FB-41A4-4529-B8F9-11B92660E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8638" y="6510242"/>
            <a:ext cx="331787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8050AE3-0D73-4142-BECE-DF5058C9FB53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C673579-8304-4CB8-B595-B3D93C55C613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088" y="6485573"/>
            <a:ext cx="920750" cy="220056"/>
          </a:xfrm>
          <a:prstGeom prst="rect">
            <a:avLst/>
          </a:prstGeom>
        </p:spPr>
      </p:pic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8BD1E64F-76F5-934F-9908-6056F0770C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5038" y="6510242"/>
            <a:ext cx="881538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/>
              <a:t>U5 | March 2021</a:t>
            </a:r>
          </a:p>
        </p:txBody>
      </p:sp>
    </p:spTree>
    <p:extLst>
      <p:ext uri="{BB962C8B-B14F-4D97-AF65-F5344CB8AC3E}">
        <p14:creationId xmlns:p14="http://schemas.microsoft.com/office/powerpoint/2010/main" val="150981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1" r:id="rId3"/>
    <p:sldLayoutId id="2147483662" r:id="rId4"/>
    <p:sldLayoutId id="2147483654" r:id="rId5"/>
    <p:sldLayoutId id="2147483663" r:id="rId6"/>
    <p:sldLayoutId id="2147483670" r:id="rId7"/>
    <p:sldLayoutId id="2147483669" r:id="rId8"/>
    <p:sldLayoutId id="2147483664" r:id="rId9"/>
    <p:sldLayoutId id="2147483671" r:id="rId10"/>
    <p:sldLayoutId id="2147483665" r:id="rId11"/>
    <p:sldLayoutId id="2147483666" r:id="rId12"/>
    <p:sldLayoutId id="2147483655" r:id="rId13"/>
    <p:sldLayoutId id="2147483667" r:id="rId14"/>
    <p:sldLayoutId id="2147483668" r:id="rId1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None/>
        <a:defRPr sz="23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180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Verdana" panose="020B0604030504040204" pitchFamily="34" charset="0"/>
        <a:buChar char="•"/>
        <a:defRPr sz="20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360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Verdana" panose="020B0604030504040204" pitchFamily="34" charset="0"/>
        <a:buChar char="•"/>
        <a:defRPr sz="20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540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Verdana" panose="020B0604030504040204" pitchFamily="34" charset="0"/>
        <a:buChar char="•"/>
        <a:defRPr sz="20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Font typeface="Verdana" panose="020B0604030504040204" pitchFamily="34" charset="0"/>
        <a:buChar char="•"/>
        <a:defRPr sz="20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09" userDrawn="1">
          <p15:clr>
            <a:srgbClr val="F26B43"/>
          </p15:clr>
        </p15:guide>
        <p15:guide id="2" orient="horz" pos="867" userDrawn="1">
          <p15:clr>
            <a:srgbClr val="F26B43"/>
          </p15:clr>
        </p15:guide>
        <p15:guide id="3" pos="333" userDrawn="1">
          <p15:clr>
            <a:srgbClr val="F26B43"/>
          </p15:clr>
        </p15:guide>
        <p15:guide id="4" pos="7341" userDrawn="1">
          <p15:clr>
            <a:srgbClr val="F26B43"/>
          </p15:clr>
        </p15:guide>
        <p15:guide id="5" orient="horz" pos="4201" userDrawn="1">
          <p15:clr>
            <a:srgbClr val="F26B43"/>
          </p15:clr>
        </p15:guide>
        <p15:guide id="6" orient="horz" pos="3986" userDrawn="1">
          <p15:clr>
            <a:srgbClr val="F26B43"/>
          </p15:clr>
        </p15:guide>
        <p15:guide id="7" orient="horz" pos="31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6" Type="http://schemas.openxmlformats.org/officeDocument/2006/relationships/image" Target="../media/image2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6" Type="http://schemas.openxmlformats.org/officeDocument/2006/relationships/image" Target="../media/image24.png"/><Relationship Id="rId5" Type="http://schemas.openxmlformats.org/officeDocument/2006/relationships/image" Target="../media/image1.emf"/><Relationship Id="rId10" Type="http://schemas.openxmlformats.org/officeDocument/2006/relationships/image" Target="../media/image28.png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6" Type="http://schemas.openxmlformats.org/officeDocument/2006/relationships/image" Target="../media/image2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6" Type="http://schemas.openxmlformats.org/officeDocument/2006/relationships/image" Target="../media/image31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8.xml"/><Relationship Id="rId6" Type="http://schemas.openxmlformats.org/officeDocument/2006/relationships/image" Target="../media/image4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Relationship Id="rId6" Type="http://schemas.openxmlformats.org/officeDocument/2006/relationships/image" Target="../media/image4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6.xml"/><Relationship Id="rId6" Type="http://schemas.openxmlformats.org/officeDocument/2006/relationships/image" Target="../media/image4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7.xml"/><Relationship Id="rId6" Type="http://schemas.openxmlformats.org/officeDocument/2006/relationships/image" Target="../media/image4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8.xml"/><Relationship Id="rId6" Type="http://schemas.openxmlformats.org/officeDocument/2006/relationships/image" Target="../media/image4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9.xml"/><Relationship Id="rId6" Type="http://schemas.openxmlformats.org/officeDocument/2006/relationships/image" Target="../media/image5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0.xml"/><Relationship Id="rId6" Type="http://schemas.openxmlformats.org/officeDocument/2006/relationships/image" Target="../media/image5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1.xml"/><Relationship Id="rId6" Type="http://schemas.openxmlformats.org/officeDocument/2006/relationships/image" Target="../media/image5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2.xml"/><Relationship Id="rId6" Type="http://schemas.openxmlformats.org/officeDocument/2006/relationships/image" Target="../media/image5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3.xml"/><Relationship Id="rId6" Type="http://schemas.openxmlformats.org/officeDocument/2006/relationships/image" Target="../media/image5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4.xml"/><Relationship Id="rId6" Type="http://schemas.openxmlformats.org/officeDocument/2006/relationships/image" Target="../media/image5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5.xml"/><Relationship Id="rId6" Type="http://schemas.openxmlformats.org/officeDocument/2006/relationships/image" Target="../media/image5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6.xml"/><Relationship Id="rId6" Type="http://schemas.openxmlformats.org/officeDocument/2006/relationships/image" Target="../media/image5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2.bin"/><Relationship Id="rId4" Type="http://schemas.openxmlformats.org/officeDocument/2006/relationships/notesSlide" Target="../notesSlides/notesSlide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9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6.emf"/><Relationship Id="rId11" Type="http://schemas.openxmlformats.org/officeDocument/2006/relationships/image" Target="../media/image12.png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2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emf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5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0.bin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7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1.bin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6" Type="http://schemas.openxmlformats.org/officeDocument/2006/relationships/image" Target="../media/image2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A32A520C-4E6F-48A4-8E6F-921B8E78A3C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A32A520C-4E6F-48A4-8E6F-921B8E78A3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728CD779-A7B0-4E74-BA70-25E6BDADEFB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40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6578ADF3-6581-4BAB-A1D7-352991854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638" y="1924368"/>
            <a:ext cx="5643499" cy="615553"/>
          </a:xfrm>
        </p:spPr>
        <p:txBody>
          <a:bodyPr/>
          <a:lstStyle/>
          <a:p>
            <a:r>
              <a:rPr lang="en-GB"/>
              <a:t>Becker</a:t>
            </a:r>
          </a:p>
        </p:txBody>
      </p:sp>
      <p:sp>
        <p:nvSpPr>
          <p:cNvPr id="19" name="Untertitel 18">
            <a:extLst>
              <a:ext uri="{FF2B5EF4-FFF2-40B4-BE49-F238E27FC236}">
                <a16:creationId xmlns:a16="http://schemas.microsoft.com/office/drawing/2014/main" id="{00A888DB-C61C-4027-B39A-161F51F584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639" y="2531983"/>
            <a:ext cx="5643500" cy="1269578"/>
          </a:xfrm>
        </p:spPr>
        <p:txBody>
          <a:bodyPr/>
          <a:lstStyle/>
          <a:p>
            <a:r>
              <a:rPr lang="en-GB"/>
              <a:t>U5.</a:t>
            </a:r>
          </a:p>
          <a:p>
            <a:endParaRPr lang="en-GB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36D441AA-2B30-4692-ACD9-4738CBCC33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637" y="3449083"/>
            <a:ext cx="5643500" cy="353943"/>
          </a:xfrm>
        </p:spPr>
        <p:txBody>
          <a:bodyPr/>
          <a:lstStyle/>
          <a:p>
            <a:r>
              <a:rPr lang="en-GB" sz="2000"/>
              <a:t>Oil lubricated rotary vane pumps</a:t>
            </a:r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17913F0-ED74-480A-AE0F-011804D6B8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0" y="-50937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32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BC1E95BF-A358-4AEC-8DD0-24BC50738E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BC1E95BF-A358-4AEC-8DD0-24BC50738E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7F81FEBD-5CBA-4857-84EF-CB5EA994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276817"/>
            <a:ext cx="6248136" cy="430887"/>
          </a:xfrm>
        </p:spPr>
        <p:txBody>
          <a:bodyPr/>
          <a:lstStyle/>
          <a:p>
            <a:r>
              <a:rPr lang="en-GB"/>
              <a:t>U5.71/101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39D2CA-555D-4673-9475-AEB59073603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50AE3-0D73-4142-BECE-DF5058C9FB53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9D617F71-D9B9-45DE-9CB4-BDD8E3CB8D9B}"/>
              </a:ext>
            </a:extLst>
          </p:cNvPr>
          <p:cNvSpPr>
            <a:spLocks/>
          </p:cNvSpPr>
          <p:nvPr/>
        </p:nvSpPr>
        <p:spPr>
          <a:xfrm>
            <a:off x="1106170" y="1634213"/>
            <a:ext cx="4194708" cy="35656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AU" altLang="de-DE" sz="1600" b="1">
                <a:solidFill>
                  <a:schemeClr val="tx2"/>
                </a:solidFill>
              </a:rPr>
              <a:t>        </a:t>
            </a:r>
            <a:r>
              <a:rPr lang="en-AU" altLang="de-DE" sz="1600" b="1" u="sng">
                <a:solidFill>
                  <a:schemeClr val="tx2"/>
                </a:solidFill>
              </a:rPr>
              <a:t>Standard</a:t>
            </a:r>
            <a:r>
              <a:rPr lang="en-AU" altLang="de-DE" sz="1600" b="1">
                <a:solidFill>
                  <a:schemeClr val="tx2"/>
                </a:solidFill>
              </a:rPr>
              <a:t> (Diverting cap)	</a:t>
            </a:r>
            <a:endParaRPr lang="en-GB" sz="1600" b="1">
              <a:solidFill>
                <a:schemeClr val="tx2"/>
              </a:solidFill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264D2F71-7C6C-4B96-AD9C-2335FDC750C2}"/>
              </a:ext>
            </a:extLst>
          </p:cNvPr>
          <p:cNvSpPr>
            <a:spLocks/>
          </p:cNvSpPr>
          <p:nvPr/>
        </p:nvSpPr>
        <p:spPr>
          <a:xfrm>
            <a:off x="6407208" y="1677611"/>
            <a:ext cx="4200349" cy="6273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altLang="de-DE" sz="1600" b="1" u="sng">
                <a:solidFill>
                  <a:schemeClr val="tx2"/>
                </a:solidFill>
                <a:cs typeface="Arial" pitchFamily="34" charset="0"/>
              </a:rPr>
              <a:t>Optional</a:t>
            </a:r>
            <a:r>
              <a:rPr lang="en-AU" altLang="de-DE" sz="1600" b="1">
                <a:solidFill>
                  <a:schemeClr val="tx2"/>
                </a:solidFill>
                <a:cs typeface="Arial" pitchFamily="34" charset="0"/>
              </a:rPr>
              <a:t> (Female thread</a:t>
            </a:r>
          </a:p>
          <a:p>
            <a:pPr algn="ctr"/>
            <a:r>
              <a:rPr lang="en-AU" altLang="de-DE" sz="1600" b="1">
                <a:solidFill>
                  <a:schemeClr val="tx2"/>
                </a:solidFill>
                <a:cs typeface="Arial" pitchFamily="34" charset="0"/>
              </a:rPr>
              <a:t>and burst valve)</a:t>
            </a: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7F81FEBD-5CBA-4857-84EF-CB5EA994C8F0}"/>
              </a:ext>
            </a:extLst>
          </p:cNvPr>
          <p:cNvSpPr txBox="1">
            <a:spLocks/>
          </p:cNvSpPr>
          <p:nvPr/>
        </p:nvSpPr>
        <p:spPr>
          <a:xfrm>
            <a:off x="528638" y="694651"/>
            <a:ext cx="6248136" cy="4308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>
                <a:solidFill>
                  <a:schemeClr val="accent2"/>
                </a:solidFill>
                <a:latin typeface="Verdana"/>
                <a:ea typeface="Verdana"/>
              </a:rPr>
              <a:t>exhaust connection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U5 | March 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240D91-6B6C-4D28-AB5F-2D46AEFF1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507" y="2683807"/>
            <a:ext cx="4609373" cy="353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F4D41CE8-B6AC-406A-AAC2-66E2B2CC6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4050" y="2683807"/>
            <a:ext cx="4479050" cy="344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72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BC1E95BF-A358-4AEC-8DD0-24BC50738E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BC1E95BF-A358-4AEC-8DD0-24BC50738E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7F81FEBD-5CBA-4857-84EF-CB5EA994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694651"/>
            <a:ext cx="3481888" cy="430887"/>
          </a:xfrm>
        </p:spPr>
        <p:txBody>
          <a:bodyPr/>
          <a:lstStyle/>
          <a:p>
            <a:r>
              <a:rPr lang="en-GB">
                <a:solidFill>
                  <a:schemeClr val="accent2"/>
                </a:solidFill>
              </a:rPr>
              <a:t>accessories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39D2CA-555D-4673-9475-AEB59073603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50AE3-0D73-4142-BECE-DF5058C9FB53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9D617F71-D9B9-45DE-9CB4-BDD8E3CB8D9B}"/>
              </a:ext>
            </a:extLst>
          </p:cNvPr>
          <p:cNvSpPr>
            <a:spLocks/>
          </p:cNvSpPr>
          <p:nvPr/>
        </p:nvSpPr>
        <p:spPr>
          <a:xfrm>
            <a:off x="1496644" y="1387435"/>
            <a:ext cx="2962347" cy="4263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altLang="de-DE" sz="1600" b="1">
                <a:solidFill>
                  <a:schemeClr val="tx2"/>
                </a:solidFill>
              </a:rPr>
              <a:t>U5.166/201/301</a:t>
            </a:r>
            <a:br>
              <a:rPr lang="en-US" altLang="de-DE" sz="1600" b="1">
                <a:solidFill>
                  <a:schemeClr val="tx2"/>
                </a:solidFill>
              </a:rPr>
            </a:br>
            <a:r>
              <a:rPr lang="en-US" altLang="de-DE" sz="1600" b="1">
                <a:solidFill>
                  <a:schemeClr val="tx2"/>
                </a:solidFill>
              </a:rPr>
              <a:t> with standard covers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264D2F71-7C6C-4B96-AD9C-2335FDC750C2}"/>
              </a:ext>
            </a:extLst>
          </p:cNvPr>
          <p:cNvSpPr>
            <a:spLocks/>
          </p:cNvSpPr>
          <p:nvPr/>
        </p:nvSpPr>
        <p:spPr>
          <a:xfrm>
            <a:off x="6104989" y="1394506"/>
            <a:ext cx="3866552" cy="6273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1600" b="1">
                <a:solidFill>
                  <a:schemeClr val="tx2"/>
                </a:solidFill>
              </a:rPr>
              <a:t>U5.166/201/301 Optional covers</a:t>
            </a:r>
            <a:br>
              <a:rPr lang="en-AU" sz="1600" b="1">
                <a:solidFill>
                  <a:schemeClr val="tx2"/>
                </a:solidFill>
              </a:rPr>
            </a:br>
            <a:r>
              <a:rPr lang="en-AU" sz="1600" b="1">
                <a:solidFill>
                  <a:schemeClr val="tx2"/>
                </a:solidFill>
              </a:rPr>
              <a:t>Female thread with burst valve</a:t>
            </a:r>
            <a:br>
              <a:rPr lang="en-US" sz="1600" b="1">
                <a:solidFill>
                  <a:schemeClr val="tx2"/>
                </a:solidFill>
              </a:rPr>
            </a:br>
            <a:endParaRPr lang="de-DE" sz="1600" b="1">
              <a:solidFill>
                <a:schemeClr val="tx2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6" t="25479" r="42690" b="19873"/>
          <a:stretch/>
        </p:blipFill>
        <p:spPr bwMode="auto">
          <a:xfrm>
            <a:off x="1628485" y="2164494"/>
            <a:ext cx="2585416" cy="368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 t="21110" r="40933" b="16006"/>
          <a:stretch/>
        </p:blipFill>
        <p:spPr bwMode="auto">
          <a:xfrm>
            <a:off x="6778419" y="2364974"/>
            <a:ext cx="2431439" cy="348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15"/>
          <p:cNvSpPr>
            <a:spLocks noChangeShapeType="1"/>
          </p:cNvSpPr>
          <p:nvPr/>
        </p:nvSpPr>
        <p:spPr bwMode="auto">
          <a:xfrm flipV="1">
            <a:off x="1388533" y="3065623"/>
            <a:ext cx="700008" cy="48740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US" sz="1600">
              <a:latin typeface="+mn-lt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1388533" y="3133691"/>
            <a:ext cx="2042448" cy="41933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US" sz="1600">
              <a:latin typeface="+mn-lt"/>
            </a:endParaRPr>
          </a:p>
        </p:txBody>
      </p:sp>
      <p:sp>
        <p:nvSpPr>
          <p:cNvPr id="16" name="Line 37"/>
          <p:cNvSpPr>
            <a:spLocks noChangeShapeType="1"/>
          </p:cNvSpPr>
          <p:nvPr/>
        </p:nvSpPr>
        <p:spPr bwMode="auto">
          <a:xfrm flipV="1">
            <a:off x="1087917" y="5080266"/>
            <a:ext cx="1881317" cy="12544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US" sz="1600">
              <a:latin typeface="+mn-lt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>
            <a:off x="3708783" y="5569724"/>
            <a:ext cx="745070" cy="47264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US" sz="1600">
              <a:latin typeface="+mn-lt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>
            <a:off x="3869774" y="4032376"/>
            <a:ext cx="778346" cy="29958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US" sz="1600">
              <a:latin typeface="+mn-lt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951" y="5205711"/>
            <a:ext cx="932495" cy="91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Line 15"/>
          <p:cNvSpPr>
            <a:spLocks noChangeShapeType="1"/>
          </p:cNvSpPr>
          <p:nvPr/>
        </p:nvSpPr>
        <p:spPr bwMode="auto">
          <a:xfrm flipV="1">
            <a:off x="6529495" y="4808138"/>
            <a:ext cx="1002471" cy="6803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US" sz="1600">
              <a:latin typeface="+mn-lt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484" y="4790081"/>
            <a:ext cx="765120" cy="100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Line 15"/>
          <p:cNvSpPr>
            <a:spLocks noChangeShapeType="1"/>
          </p:cNvSpPr>
          <p:nvPr/>
        </p:nvSpPr>
        <p:spPr bwMode="auto">
          <a:xfrm flipH="1">
            <a:off x="8374493" y="5488501"/>
            <a:ext cx="1204935" cy="3181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US" sz="1600">
              <a:latin typeface="+mn-lt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095" y="4167760"/>
            <a:ext cx="1019857" cy="91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Line 15"/>
          <p:cNvSpPr>
            <a:spLocks noChangeShapeType="1"/>
          </p:cNvSpPr>
          <p:nvPr/>
        </p:nvSpPr>
        <p:spPr bwMode="auto">
          <a:xfrm flipH="1">
            <a:off x="8621575" y="1803250"/>
            <a:ext cx="425605" cy="1388411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US" sz="1600">
              <a:latin typeface="+mn-lt"/>
            </a:endParaRPr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 flipH="1">
            <a:off x="7444238" y="1893561"/>
            <a:ext cx="289767" cy="1240131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US" sz="1600">
              <a:latin typeface="+mn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95296" y="3306072"/>
            <a:ext cx="803425" cy="505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altLang="de-DE" sz="1200" err="1">
                <a:solidFill>
                  <a:schemeClr val="tx2"/>
                </a:solidFill>
                <a:cs typeface="Arial" charset="0"/>
              </a:rPr>
              <a:t>Exhaust</a:t>
            </a:r>
            <a:endParaRPr lang="de-DE" altLang="de-DE" sz="1200">
              <a:solidFill>
                <a:schemeClr val="tx2"/>
              </a:solidFill>
              <a:cs typeface="Arial" charset="0"/>
            </a:endParaRPr>
          </a:p>
          <a:p>
            <a:pPr>
              <a:lnSpc>
                <a:spcPts val="1700"/>
              </a:lnSpc>
            </a:pPr>
            <a:r>
              <a:rPr lang="de-DE" altLang="de-DE" sz="1200" err="1">
                <a:solidFill>
                  <a:schemeClr val="tx2"/>
                </a:solidFill>
                <a:cs typeface="Arial" charset="0"/>
              </a:rPr>
              <a:t>air</a:t>
            </a:r>
            <a:endParaRPr lang="en-GB" sz="1200">
              <a:solidFill>
                <a:schemeClr val="tx2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446402" y="5251760"/>
            <a:ext cx="1108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>
                <a:solidFill>
                  <a:schemeClr val="tx2"/>
                </a:solidFill>
              </a:rPr>
              <a:t>Oil sight glass for oil check</a:t>
            </a:r>
            <a:br>
              <a:rPr lang="en-AU" sz="1200">
                <a:solidFill>
                  <a:schemeClr val="tx2"/>
                </a:solidFill>
              </a:rPr>
            </a:br>
            <a:r>
              <a:rPr lang="en-AU" sz="1200">
                <a:solidFill>
                  <a:schemeClr val="tx2"/>
                </a:solidFill>
              </a:rPr>
              <a:t>(min/max)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4722175" y="3777671"/>
            <a:ext cx="138281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1200">
                <a:solidFill>
                  <a:schemeClr val="tx2"/>
                </a:solidFill>
              </a:rPr>
              <a:t>Oil</a:t>
            </a:r>
            <a:br>
              <a:rPr lang="de-DE" sz="1200">
                <a:solidFill>
                  <a:schemeClr val="tx2"/>
                </a:solidFill>
              </a:rPr>
            </a:br>
            <a:r>
              <a:rPr lang="de-DE" sz="1200" err="1">
                <a:solidFill>
                  <a:schemeClr val="tx2"/>
                </a:solidFill>
              </a:rPr>
              <a:t>inlet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4520103" y="5079922"/>
            <a:ext cx="932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>
                <a:solidFill>
                  <a:schemeClr val="tx2"/>
                </a:solidFill>
              </a:rPr>
              <a:t>Oil drain screw; oil outlet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5759612" y="4489932"/>
            <a:ext cx="93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>
                <a:solidFill>
                  <a:schemeClr val="tx2"/>
                </a:solidFill>
              </a:rPr>
              <a:t>Oil level switch</a:t>
            </a:r>
            <a:br>
              <a:rPr lang="en-AU" sz="1200">
                <a:solidFill>
                  <a:schemeClr val="tx2"/>
                </a:solidFill>
              </a:rPr>
            </a:br>
            <a:r>
              <a:rPr lang="en-AU" sz="1200">
                <a:solidFill>
                  <a:schemeClr val="tx2"/>
                </a:solidFill>
              </a:rPr>
              <a:t>(or plug) 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10141107" y="5229383"/>
            <a:ext cx="1556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Oil temperature  monitor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10145670" y="3029941"/>
            <a:ext cx="15564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>
                <a:solidFill>
                  <a:schemeClr val="tx2"/>
                </a:solidFill>
              </a:rPr>
              <a:t>Plug or maintenance indicator for oil separating elements</a:t>
            </a:r>
          </a:p>
        </p:txBody>
      </p:sp>
      <p:sp>
        <p:nvSpPr>
          <p:cNvPr id="35" name="Line 15"/>
          <p:cNvSpPr>
            <a:spLocks noChangeShapeType="1"/>
          </p:cNvSpPr>
          <p:nvPr/>
        </p:nvSpPr>
        <p:spPr bwMode="auto">
          <a:xfrm flipH="1">
            <a:off x="8863147" y="3897241"/>
            <a:ext cx="1277960" cy="50035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US" sz="1600">
              <a:latin typeface="+mn-lt"/>
            </a:endParaRPr>
          </a:p>
        </p:txBody>
      </p:sp>
      <p:sp>
        <p:nvSpPr>
          <p:cNvPr id="36" name="Titel 3">
            <a:extLst>
              <a:ext uri="{FF2B5EF4-FFF2-40B4-BE49-F238E27FC236}">
                <a16:creationId xmlns:a16="http://schemas.microsoft.com/office/drawing/2014/main" id="{7F81FEBD-5CBA-4857-84EF-CB5EA994C8F0}"/>
              </a:ext>
            </a:extLst>
          </p:cNvPr>
          <p:cNvSpPr txBox="1">
            <a:spLocks/>
          </p:cNvSpPr>
          <p:nvPr/>
        </p:nvSpPr>
        <p:spPr>
          <a:xfrm>
            <a:off x="528638" y="257574"/>
            <a:ext cx="2596444" cy="4308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U5. 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U5 | March 2021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01E3E57-E5B7-4292-9449-D42AE331A006}"/>
              </a:ext>
            </a:extLst>
          </p:cNvPr>
          <p:cNvSpPr/>
          <p:nvPr/>
        </p:nvSpPr>
        <p:spPr>
          <a:xfrm>
            <a:off x="6971458" y="6064847"/>
            <a:ext cx="47772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1400" b="1">
                <a:solidFill>
                  <a:schemeClr val="tx2"/>
                </a:solidFill>
              </a:rPr>
              <a:t>Optional: Service cover with different options</a:t>
            </a:r>
          </a:p>
        </p:txBody>
      </p:sp>
    </p:spTree>
    <p:extLst>
      <p:ext uri="{BB962C8B-B14F-4D97-AF65-F5344CB8AC3E}">
        <p14:creationId xmlns:p14="http://schemas.microsoft.com/office/powerpoint/2010/main" val="222775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BC1E95BF-A358-4AEC-8DD0-24BC50738E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BC1E95BF-A358-4AEC-8DD0-24BC50738E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7F81FEBD-5CBA-4857-84EF-CB5EA994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694651"/>
            <a:ext cx="4450277" cy="430887"/>
          </a:xfrm>
        </p:spPr>
        <p:txBody>
          <a:bodyPr/>
          <a:lstStyle/>
          <a:p>
            <a:r>
              <a:rPr lang="en-GB">
                <a:solidFill>
                  <a:schemeClr val="accent2"/>
                </a:solidFill>
              </a:rPr>
              <a:t>gas ballast valve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39D2CA-555D-4673-9475-AEB59073603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50AE3-0D73-4142-BECE-DF5058C9FB53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3" name="Textfeld 2"/>
          <p:cNvSpPr txBox="1"/>
          <p:nvPr/>
        </p:nvSpPr>
        <p:spPr>
          <a:xfrm>
            <a:off x="528638" y="1391589"/>
            <a:ext cx="74282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>
                <a:solidFill>
                  <a:schemeClr val="tx2"/>
                </a:solidFill>
              </a:rPr>
              <a:t>U5.71 &amp; U5.102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2"/>
                </a:solidFill>
              </a:rPr>
              <a:t>Fixed gas ballast valve &lt;1 mbar as standard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2"/>
                </a:solidFill>
              </a:rPr>
              <a:t>Adjustable optional gas ballast valve &lt;3 mbar for moist applications</a:t>
            </a:r>
          </a:p>
          <a:p>
            <a:pPr lvl="1"/>
            <a:endParaRPr lang="en-GB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>
                <a:solidFill>
                  <a:schemeClr val="tx2"/>
                </a:solidFill>
              </a:rPr>
              <a:t>U5.166-301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2"/>
                </a:solidFill>
              </a:rPr>
              <a:t>Adjustable gas ballast valve &lt;1 mbar as standard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2"/>
                </a:solidFill>
              </a:rPr>
              <a:t>Adjustable optional gas ballast valve &lt;3 mbar for moist applications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>
                <a:solidFill>
                  <a:schemeClr val="tx2"/>
                </a:solidFill>
              </a:rPr>
              <a:t>Ultimate vacuum without gas ballast valve &lt;0.1 mbar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>
              <a:solidFill>
                <a:schemeClr val="tx2"/>
              </a:solidFill>
            </a:endParaRPr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7F81FEBD-5CBA-4857-84EF-CB5EA994C8F0}"/>
              </a:ext>
            </a:extLst>
          </p:cNvPr>
          <p:cNvSpPr txBox="1">
            <a:spLocks/>
          </p:cNvSpPr>
          <p:nvPr/>
        </p:nvSpPr>
        <p:spPr>
          <a:xfrm>
            <a:off x="528637" y="212976"/>
            <a:ext cx="4450277" cy="4308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U5.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U5 | March 2021</a:t>
            </a:r>
          </a:p>
        </p:txBody>
      </p:sp>
      <p:pic>
        <p:nvPicPr>
          <p:cNvPr id="12" name="Picture 3" descr="Großes Konfetti">
            <a:extLst>
              <a:ext uri="{FF2B5EF4-FFF2-40B4-BE49-F238E27FC236}">
                <a16:creationId xmlns:a16="http://schemas.microsoft.com/office/drawing/2014/main" id="{3F41F5C2-5A67-4881-81C1-645F085BD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118" y="1436498"/>
            <a:ext cx="3196244" cy="240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6633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Großes Konfetti">
            <a:extLst>
              <a:ext uri="{FF2B5EF4-FFF2-40B4-BE49-F238E27FC236}">
                <a16:creationId xmlns:a16="http://schemas.microsoft.com/office/drawing/2014/main" id="{958BBB51-6F2F-4CAE-AC38-983226971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46" y="4057326"/>
            <a:ext cx="1819587" cy="182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6633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412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BC1E95BF-A358-4AEC-8DD0-24BC50738E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BC1E95BF-A358-4AEC-8DD0-24BC50738E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7F81FEBD-5CBA-4857-84EF-CB5EA994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694651"/>
            <a:ext cx="4450277" cy="430887"/>
          </a:xfrm>
        </p:spPr>
        <p:txBody>
          <a:bodyPr/>
          <a:lstStyle/>
          <a:p>
            <a:r>
              <a:rPr lang="en-GB">
                <a:solidFill>
                  <a:schemeClr val="accent2"/>
                </a:solidFill>
              </a:rPr>
              <a:t>external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39D2CA-555D-4673-9475-AEB59073603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50AE3-0D73-4142-BECE-DF5058C9FB53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3" name="Textfeld 2"/>
          <p:cNvSpPr txBox="1"/>
          <p:nvPr/>
        </p:nvSpPr>
        <p:spPr>
          <a:xfrm>
            <a:off x="528636" y="1385888"/>
            <a:ext cx="111252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>
                <a:solidFill>
                  <a:schemeClr val="tx2"/>
                </a:solidFill>
              </a:rPr>
              <a:t>Smooth surfaces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>
                <a:solidFill>
                  <a:schemeClr val="tx2"/>
                </a:solidFill>
              </a:rPr>
              <a:t>Reduction of deposits in potential nests </a:t>
            </a:r>
            <a:br>
              <a:rPr lang="en-AU" b="1">
                <a:solidFill>
                  <a:schemeClr val="tx2"/>
                </a:solidFill>
              </a:rPr>
            </a:br>
            <a:endParaRPr lang="en-AU" b="1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>
                <a:solidFill>
                  <a:schemeClr val="tx2"/>
                </a:solidFill>
              </a:rPr>
              <a:t>Corrosion resistance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>
                <a:solidFill>
                  <a:schemeClr val="tx2"/>
                </a:solidFill>
              </a:rPr>
              <a:t>All U5. pumps are lacquered</a:t>
            </a:r>
            <a:br>
              <a:rPr lang="en-AU" b="1">
                <a:solidFill>
                  <a:schemeClr val="tx2"/>
                </a:solidFill>
              </a:rPr>
            </a:br>
            <a:endParaRPr lang="en-AU" b="1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>
                <a:solidFill>
                  <a:schemeClr val="tx2"/>
                </a:solidFill>
              </a:rPr>
              <a:t>Wash-down capable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>
                <a:solidFill>
                  <a:schemeClr val="tx2"/>
                </a:solidFill>
              </a:rPr>
              <a:t>IP55</a:t>
            </a:r>
          </a:p>
          <a:p>
            <a:endParaRPr lang="de-DE">
              <a:solidFill>
                <a:schemeClr val="tx2"/>
              </a:solidFill>
            </a:endParaRPr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7F81FEBD-5CBA-4857-84EF-CB5EA994C8F0}"/>
              </a:ext>
            </a:extLst>
          </p:cNvPr>
          <p:cNvSpPr txBox="1">
            <a:spLocks/>
          </p:cNvSpPr>
          <p:nvPr/>
        </p:nvSpPr>
        <p:spPr>
          <a:xfrm>
            <a:off x="528637" y="212976"/>
            <a:ext cx="4450277" cy="4308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U5.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U5 | March 2021</a:t>
            </a:r>
          </a:p>
        </p:txBody>
      </p:sp>
      <p:pic>
        <p:nvPicPr>
          <p:cNvPr id="10" name="image.jpg">
            <a:extLst>
              <a:ext uri="{FF2B5EF4-FFF2-40B4-BE49-F238E27FC236}">
                <a16:creationId xmlns:a16="http://schemas.microsoft.com/office/drawing/2014/main" id="{2716CB84-AAFF-4C7D-AE41-EE218926AE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1458" y="4212511"/>
            <a:ext cx="4222813" cy="191820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Grafik 7" descr="Ein Bild, das Elektronik, Projektor enthält.&#10;&#10;Automatisch generierte Beschreibung">
            <a:extLst>
              <a:ext uri="{FF2B5EF4-FFF2-40B4-BE49-F238E27FC236}">
                <a16:creationId xmlns:a16="http://schemas.microsoft.com/office/drawing/2014/main" id="{F30D2D19-46D1-4D24-BD87-F6F8B3702C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1236" y="386327"/>
            <a:ext cx="6939257" cy="390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73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2013EF-C0E7-4E45-BE90-C9ECE205B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288211"/>
            <a:ext cx="11125200" cy="430887"/>
          </a:xfrm>
        </p:spPr>
        <p:txBody>
          <a:bodyPr/>
          <a:lstStyle/>
          <a:p>
            <a:r>
              <a:rPr lang="en-GB"/>
              <a:t>U5.</a:t>
            </a:r>
            <a:endParaRPr lang="en-AU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11D2B9-72FA-4B48-A90C-F6BE3F9971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AU"/>
              <a:t>accessories and systems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9520A21-15F3-48DE-9B30-9CFEC9A1B0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AU" sz="1800" b="1"/>
              <a:t>Broad range of external accessories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800" b="1"/>
              <a:t>Inlet filters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800" b="1"/>
              <a:t>Water separators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800" b="1"/>
              <a:t>Tank systems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800" b="1"/>
              <a:t>Cables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800" b="1"/>
              <a:t>Etc. </a:t>
            </a:r>
          </a:p>
          <a:p>
            <a:pPr>
              <a:lnSpc>
                <a:spcPct val="100000"/>
              </a:lnSpc>
            </a:pPr>
            <a:endParaRPr lang="en-AU" sz="180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0C368B-932C-463D-9EC9-24E5D4A764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U5 | March 2021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0B9D6C-B342-483B-A3F5-C573B8861CD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8050AE3-0D73-4142-BECE-DF5058C9FB53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476E194-2E69-4600-BC9A-0D7532D0E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7654" y="1305252"/>
            <a:ext cx="2132346" cy="212374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3FB6ED7-05AD-4DEC-8B05-E02F10EE9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8904" y="4050896"/>
            <a:ext cx="1081096" cy="165498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7823947-0253-40D6-AEF1-35A865AD6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1964" y="3607007"/>
            <a:ext cx="1143102" cy="212374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025FF01-7CC0-451F-934B-DCF1E0543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7018" y="4011684"/>
            <a:ext cx="2132347" cy="169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96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2013EF-C0E7-4E45-BE90-C9ECE205B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288211"/>
            <a:ext cx="11125200" cy="430887"/>
          </a:xfrm>
        </p:spPr>
        <p:txBody>
          <a:bodyPr/>
          <a:lstStyle/>
          <a:p>
            <a:r>
              <a:rPr lang="en-GB"/>
              <a:t>U5.</a:t>
            </a:r>
            <a:endParaRPr lang="en-AU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11D2B9-72FA-4B48-A90C-F6BE3F9971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AU"/>
              <a:t>XL version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9520A21-15F3-48DE-9B30-9CFEC9A1B0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800" b="1"/>
              <a:t>U5.71 – 301 XL versions for rough vacuum applications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AU" sz="1800" b="1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800" b="1"/>
              <a:t>Key benefits</a:t>
            </a:r>
          </a:p>
          <a:p>
            <a:pPr marL="46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800"/>
              <a:t>Better oil separation</a:t>
            </a:r>
          </a:p>
          <a:p>
            <a:pPr marL="6457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800"/>
              <a:t>Longer oil tank (twice the length) =&gt; better separation because of gravity </a:t>
            </a:r>
          </a:p>
          <a:p>
            <a:pPr marL="6457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800"/>
              <a:t>Additional separating element =&gt; better oil recovery </a:t>
            </a:r>
          </a:p>
          <a:p>
            <a:pPr marL="6457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800"/>
              <a:t>Heavy air flow protection for the float chamber =&gt; less risk of oil carry-over </a:t>
            </a:r>
          </a:p>
          <a:p>
            <a:pPr marL="6457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AU" sz="1800" b="1"/>
          </a:p>
          <a:p>
            <a:pPr marL="645750" lvl="2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800"/>
              <a:t>Longer service intervals </a:t>
            </a:r>
          </a:p>
          <a:p>
            <a:pPr marL="825750" lvl="3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/>
              <a:t>Additional separating element =&gt; better oil recovery</a:t>
            </a:r>
          </a:p>
          <a:p>
            <a:pPr marL="825750" lvl="3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800"/>
              <a:t>Increased surface =&gt; better cooling capabilities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0C368B-932C-463D-9EC9-24E5D4A764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U5 | March 2021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0B9D6C-B342-483B-A3F5-C573B8861CD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8050AE3-0D73-4142-BECE-DF5058C9FB53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706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2013EF-C0E7-4E45-BE90-C9ECE205B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288211"/>
            <a:ext cx="11125200" cy="430887"/>
          </a:xfrm>
        </p:spPr>
        <p:txBody>
          <a:bodyPr/>
          <a:lstStyle/>
          <a:p>
            <a:r>
              <a:rPr lang="en-GB"/>
              <a:t>U5.300</a:t>
            </a:r>
            <a:endParaRPr lang="en-AU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11D2B9-72FA-4B48-A90C-F6BE3F9971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AU"/>
              <a:t>XL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0C368B-932C-463D-9EC9-24E5D4A764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U5 | March 2021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0B9D6C-B342-483B-A3F5-C573B8861CD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8050AE3-0D73-4142-BECE-DF5058C9FB53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9" name="Inhaltsplatzhalter 5">
            <a:extLst>
              <a:ext uri="{FF2B5EF4-FFF2-40B4-BE49-F238E27FC236}">
                <a16:creationId xmlns:a16="http://schemas.microsoft.com/office/drawing/2014/main" id="{6EEFCD47-D8A0-4073-88F8-FD829137E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604" y="1788645"/>
            <a:ext cx="2463656" cy="405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299B983-C1C1-4128-B849-0F8979086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841" y="1715865"/>
            <a:ext cx="2349585" cy="420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85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2013EF-C0E7-4E45-BE90-C9ECE205B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288211"/>
            <a:ext cx="11125200" cy="430887"/>
          </a:xfrm>
        </p:spPr>
        <p:txBody>
          <a:bodyPr/>
          <a:lstStyle/>
          <a:p>
            <a:r>
              <a:rPr lang="en-GB"/>
              <a:t>U5.</a:t>
            </a:r>
            <a:endParaRPr lang="en-AU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11D2B9-72FA-4B48-A90C-F6BE3F9971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AU"/>
              <a:t>XL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0C368B-932C-463D-9EC9-24E5D4A764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U5 | March 2021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0B9D6C-B342-483B-A3F5-C573B8861CD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8050AE3-0D73-4142-BECE-DF5058C9FB53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8" name="Inhaltsplatzhalter 5">
            <a:extLst>
              <a:ext uri="{FF2B5EF4-FFF2-40B4-BE49-F238E27FC236}">
                <a16:creationId xmlns:a16="http://schemas.microsoft.com/office/drawing/2014/main" id="{7C832D40-7992-4FC4-8FB8-7D39A5FB5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466" y="2431346"/>
            <a:ext cx="8675068" cy="389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08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2013EF-C0E7-4E45-BE90-C9ECE205B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288211"/>
            <a:ext cx="11125200" cy="430887"/>
          </a:xfrm>
        </p:spPr>
        <p:txBody>
          <a:bodyPr/>
          <a:lstStyle/>
          <a:p>
            <a:r>
              <a:rPr lang="en-GB"/>
              <a:t>U5.</a:t>
            </a:r>
            <a:endParaRPr lang="en-AU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11D2B9-72FA-4B48-A90C-F6BE3F9971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AU"/>
              <a:t>XL oil separation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0C368B-932C-463D-9EC9-24E5D4A764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U5 | March 2021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0B9D6C-B342-483B-A3F5-C573B8861CD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8050AE3-0D73-4142-BECE-DF5058C9FB53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7" name="Inhaltsplatzhalter 5">
            <a:extLst>
              <a:ext uri="{FF2B5EF4-FFF2-40B4-BE49-F238E27FC236}">
                <a16:creationId xmlns:a16="http://schemas.microsoft.com/office/drawing/2014/main" id="{C6587164-2807-4A81-B4E2-6E09E9334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29652" y="2506156"/>
            <a:ext cx="9523172" cy="382161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C60DE158-6183-4B15-817A-3E435E66F935}"/>
              </a:ext>
            </a:extLst>
          </p:cNvPr>
          <p:cNvSpPr/>
          <p:nvPr/>
        </p:nvSpPr>
        <p:spPr>
          <a:xfrm>
            <a:off x="2666234" y="5213594"/>
            <a:ext cx="6041275" cy="473825"/>
          </a:xfrm>
          <a:prstGeom prst="rect">
            <a:avLst/>
          </a:prstGeom>
          <a:solidFill>
            <a:schemeClr val="accent4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49DEA64-9A9A-4588-87C0-2C76F85B6BD3}"/>
              </a:ext>
            </a:extLst>
          </p:cNvPr>
          <p:cNvSpPr/>
          <p:nvPr/>
        </p:nvSpPr>
        <p:spPr>
          <a:xfrm>
            <a:off x="6898105" y="5197462"/>
            <a:ext cx="3401614" cy="47382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Standard U5.300</a:t>
            </a:r>
          </a:p>
        </p:txBody>
      </p:sp>
      <p:sp>
        <p:nvSpPr>
          <p:cNvPr id="11" name="Wolke 10">
            <a:extLst>
              <a:ext uri="{FF2B5EF4-FFF2-40B4-BE49-F238E27FC236}">
                <a16:creationId xmlns:a16="http://schemas.microsoft.com/office/drawing/2014/main" id="{4AF9B46E-FDC5-400B-AAFE-A14E02D0AD47}"/>
              </a:ext>
            </a:extLst>
          </p:cNvPr>
          <p:cNvSpPr/>
          <p:nvPr/>
        </p:nvSpPr>
        <p:spPr>
          <a:xfrm>
            <a:off x="6833937" y="4332884"/>
            <a:ext cx="3347951" cy="554875"/>
          </a:xfrm>
          <a:prstGeom prst="cloud">
            <a:avLst/>
          </a:prstGeom>
          <a:solidFill>
            <a:schemeClr val="accent4">
              <a:alpha val="4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Pfeil nach rechts 8">
            <a:extLst>
              <a:ext uri="{FF2B5EF4-FFF2-40B4-BE49-F238E27FC236}">
                <a16:creationId xmlns:a16="http://schemas.microsoft.com/office/drawing/2014/main" id="{7E255726-14B3-433C-9D42-2ED3ADEFAB1F}"/>
              </a:ext>
            </a:extLst>
          </p:cNvPr>
          <p:cNvSpPr/>
          <p:nvPr/>
        </p:nvSpPr>
        <p:spPr>
          <a:xfrm rot="10800000">
            <a:off x="4163120" y="4491629"/>
            <a:ext cx="902737" cy="342900"/>
          </a:xfrm>
          <a:prstGeom prst="rightArrow">
            <a:avLst/>
          </a:prstGeom>
          <a:solidFill>
            <a:srgbClr val="FFC000">
              <a:alpha val="19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3" name="Pfeil nach rechts 11">
            <a:extLst>
              <a:ext uri="{FF2B5EF4-FFF2-40B4-BE49-F238E27FC236}">
                <a16:creationId xmlns:a16="http://schemas.microsoft.com/office/drawing/2014/main" id="{03BE4410-480B-475C-9C1B-116A0E12C9EE}"/>
              </a:ext>
            </a:extLst>
          </p:cNvPr>
          <p:cNvSpPr/>
          <p:nvPr/>
        </p:nvSpPr>
        <p:spPr>
          <a:xfrm>
            <a:off x="6898105" y="3375406"/>
            <a:ext cx="902737" cy="342900"/>
          </a:xfrm>
          <a:prstGeom prst="rightArrow">
            <a:avLst/>
          </a:prstGeom>
          <a:solidFill>
            <a:srgbClr val="FFC000">
              <a:alpha val="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4" name="Pfeil nach rechts 12">
            <a:extLst>
              <a:ext uri="{FF2B5EF4-FFF2-40B4-BE49-F238E27FC236}">
                <a16:creationId xmlns:a16="http://schemas.microsoft.com/office/drawing/2014/main" id="{68AEA3FE-EF67-417E-853F-B1A2E3245D03}"/>
              </a:ext>
            </a:extLst>
          </p:cNvPr>
          <p:cNvSpPr/>
          <p:nvPr/>
        </p:nvSpPr>
        <p:spPr>
          <a:xfrm>
            <a:off x="9699976" y="3410404"/>
            <a:ext cx="425994" cy="189686"/>
          </a:xfrm>
          <a:prstGeom prst="rightArrow">
            <a:avLst/>
          </a:prstGeom>
          <a:solidFill>
            <a:schemeClr val="tx2">
              <a:lumMod val="40000"/>
              <a:lumOff val="60000"/>
              <a:alpha val="5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5" name="Nach links gekrümmter Pfeil 6">
            <a:extLst>
              <a:ext uri="{FF2B5EF4-FFF2-40B4-BE49-F238E27FC236}">
                <a16:creationId xmlns:a16="http://schemas.microsoft.com/office/drawing/2014/main" id="{F88A3FA6-4D2B-44F1-8E67-7FBFD3716674}"/>
              </a:ext>
            </a:extLst>
          </p:cNvPr>
          <p:cNvSpPr/>
          <p:nvPr/>
        </p:nvSpPr>
        <p:spPr>
          <a:xfrm>
            <a:off x="9303955" y="4540974"/>
            <a:ext cx="211975" cy="242681"/>
          </a:xfrm>
          <a:prstGeom prst="curvedLeftArrow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231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2013EF-C0E7-4E45-BE90-C9ECE205B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288211"/>
            <a:ext cx="11125200" cy="430887"/>
          </a:xfrm>
        </p:spPr>
        <p:txBody>
          <a:bodyPr/>
          <a:lstStyle/>
          <a:p>
            <a:r>
              <a:rPr lang="en-GB"/>
              <a:t>U5.</a:t>
            </a:r>
            <a:endParaRPr lang="en-AU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11D2B9-72FA-4B48-A90C-F6BE3F9971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AU"/>
              <a:t>XL additional oil separation stage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0C368B-932C-463D-9EC9-24E5D4A764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U5 | March 2021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0B9D6C-B342-483B-A3F5-C573B8861CD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8050AE3-0D73-4142-BECE-DF5058C9FB53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16" name="Inhaltsplatzhalter 7">
            <a:extLst>
              <a:ext uri="{FF2B5EF4-FFF2-40B4-BE49-F238E27FC236}">
                <a16:creationId xmlns:a16="http://schemas.microsoft.com/office/drawing/2014/main" id="{ECDCB490-CB60-42F9-96DD-F8637AAAE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706" y="2373434"/>
            <a:ext cx="3099160" cy="353006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2ACB8B0A-6E82-4D5B-92F3-EB72C37F3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107461" y="962241"/>
            <a:ext cx="3851181" cy="632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06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2013EF-C0E7-4E45-BE90-C9ECE205B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288211"/>
            <a:ext cx="11125200" cy="430887"/>
          </a:xfrm>
        </p:spPr>
        <p:txBody>
          <a:bodyPr/>
          <a:lstStyle/>
          <a:p>
            <a:r>
              <a:rPr lang="en-GB"/>
              <a:t>German made</a:t>
            </a:r>
            <a:endParaRPr lang="en-AU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11D2B9-72FA-4B48-A90C-F6BE3F9971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8638" y="696358"/>
            <a:ext cx="11125200" cy="369332"/>
          </a:xfrm>
        </p:spPr>
        <p:txBody>
          <a:bodyPr/>
          <a:lstStyle/>
          <a:p>
            <a:r>
              <a:rPr lang="en-AU" sz="2400"/>
              <a:t>oil lubricated rotary vane pumps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9520A21-15F3-48DE-9B30-9CFEC9A1B0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800" b="1"/>
              <a:t>Five frame sizes 70-360 m3/h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800" b="1"/>
              <a:t>Fastest pump-down times</a:t>
            </a:r>
          </a:p>
          <a:p>
            <a:pPr>
              <a:lnSpc>
                <a:spcPct val="100000"/>
              </a:lnSpc>
            </a:pPr>
            <a:endParaRPr lang="en-AU" sz="180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800" b="1"/>
              <a:t>Fastest reaching of ultimate pressure</a:t>
            </a:r>
          </a:p>
          <a:p>
            <a:pPr marL="70231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800">
                <a:latin typeface="Verdana"/>
                <a:ea typeface="Verdana"/>
              </a:rPr>
              <a:t>Even after cold starting</a:t>
            </a:r>
          </a:p>
          <a:p>
            <a:pPr marL="359410" lvl="2" indent="0">
              <a:lnSpc>
                <a:spcPct val="100000"/>
              </a:lnSpc>
              <a:buNone/>
            </a:pPr>
            <a:endParaRPr lang="en-AU" sz="180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800" b="1"/>
              <a:t>Low power consumption</a:t>
            </a:r>
          </a:p>
          <a:p>
            <a:pPr marL="70231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800"/>
              <a:t>Hygienic Design</a:t>
            </a:r>
          </a:p>
          <a:p>
            <a:pPr marL="70231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800"/>
              <a:t>Smooth surfaces for quick. easy and hygienic cleaning</a:t>
            </a:r>
          </a:p>
          <a:p>
            <a:pPr marL="70231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800"/>
              <a:t>Compact dimensions</a:t>
            </a:r>
          </a:p>
          <a:p>
            <a:pPr marL="359410" lvl="2" indent="0">
              <a:lnSpc>
                <a:spcPct val="100000"/>
              </a:lnSpc>
              <a:buNone/>
            </a:pPr>
            <a:endParaRPr lang="en-AU" sz="180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800" b="1"/>
              <a:t>O2-PACK</a:t>
            </a:r>
          </a:p>
          <a:p>
            <a:pPr marL="70231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800"/>
              <a:t>Version for oxygen – same length as standard version </a:t>
            </a:r>
          </a:p>
          <a:p>
            <a:pPr marL="359410" lvl="2" indent="0">
              <a:lnSpc>
                <a:spcPct val="100000"/>
              </a:lnSpc>
              <a:buNone/>
            </a:pPr>
            <a:endParaRPr lang="en-AU" sz="180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800" b="1"/>
              <a:t>VARIAIR</a:t>
            </a:r>
          </a:p>
          <a:p>
            <a:pPr marL="70231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800"/>
              <a:t>Intelligent frequency inverter with additional features</a:t>
            </a:r>
          </a:p>
          <a:p>
            <a:pPr>
              <a:lnSpc>
                <a:spcPct val="100000"/>
              </a:lnSpc>
            </a:pPr>
            <a:endParaRPr lang="en-AU" sz="180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0C368B-932C-463D-9EC9-24E5D4A764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U5 | March 2021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0B9D6C-B342-483B-A3F5-C573B8861CD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8050AE3-0D73-4142-BECE-DF5058C9FB5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627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8E10697A-006F-4B26-9BD2-295947E993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8E10697A-006F-4B26-9BD2-295947E993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8FCB5B91-CB37-46EF-8044-5923376BCB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8638" y="704968"/>
            <a:ext cx="11125200" cy="430887"/>
          </a:xfrm>
        </p:spPr>
        <p:txBody>
          <a:bodyPr/>
          <a:lstStyle/>
          <a:p>
            <a:r>
              <a:rPr lang="en-GB"/>
              <a:t>O</a:t>
            </a:r>
            <a:r>
              <a:rPr lang="en-GB" baseline="-25000"/>
              <a:t>2</a:t>
            </a:r>
            <a:r>
              <a:rPr lang="en-GB"/>
              <a:t>-PACK</a:t>
            </a:r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1A4E8997-7B3B-468A-8912-927C37D68FD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7674" y="1436604"/>
            <a:ext cx="5648813" cy="4891171"/>
          </a:xfrm>
        </p:spPr>
        <p:txBody>
          <a:bodyPr/>
          <a:lstStyle/>
          <a:p>
            <a:pPr>
              <a:buSzPct val="75000"/>
            </a:pPr>
            <a:r>
              <a:rPr lang="en-AU" sz="1800" b="1"/>
              <a:t>Suitable for oxygen </a:t>
            </a:r>
          </a:p>
          <a:p>
            <a:pPr lvl="1">
              <a:buSzPct val="75000"/>
            </a:pPr>
            <a:r>
              <a:rPr lang="en-AU" sz="1800" err="1"/>
              <a:t>Fomblin</a:t>
            </a:r>
            <a:r>
              <a:rPr lang="en-AU" sz="1800"/>
              <a:t>-oil</a:t>
            </a:r>
          </a:p>
          <a:p>
            <a:pPr lvl="1">
              <a:buSzPct val="75000"/>
            </a:pPr>
            <a:r>
              <a:rPr lang="en-AU" sz="1800"/>
              <a:t>BAM conform materials</a:t>
            </a:r>
            <a:br>
              <a:rPr lang="en-AU" sz="1800" b="1"/>
            </a:br>
            <a:endParaRPr lang="en-AU" sz="1800" b="1"/>
          </a:p>
          <a:p>
            <a:pPr>
              <a:buSzPct val="75000"/>
            </a:pPr>
            <a:r>
              <a:rPr lang="en-AU" sz="1800" b="1"/>
              <a:t>Same length as standard U5.</a:t>
            </a:r>
          </a:p>
          <a:p>
            <a:pPr lvl="1">
              <a:buSzPct val="75000"/>
            </a:pPr>
            <a:r>
              <a:rPr lang="en-AU" sz="1800"/>
              <a:t>Even though there is an additional internal oil separator </a:t>
            </a:r>
          </a:p>
          <a:p>
            <a:pPr lvl="1">
              <a:buSzPct val="75000"/>
            </a:pPr>
            <a:r>
              <a:rPr lang="en-AU" sz="1800"/>
              <a:t>No external oil separator </a:t>
            </a:r>
            <a:br>
              <a:rPr lang="en-AU" sz="1800" b="1"/>
            </a:br>
            <a:endParaRPr lang="en-AU" sz="1800" b="1"/>
          </a:p>
          <a:p>
            <a:pPr>
              <a:buSzPct val="75000"/>
            </a:pPr>
            <a:r>
              <a:rPr lang="en-AU" sz="1800" b="1"/>
              <a:t>3-time separation </a:t>
            </a:r>
          </a:p>
          <a:p>
            <a:pPr lvl="1">
              <a:buSzPct val="75000"/>
            </a:pPr>
            <a:r>
              <a:rPr lang="en-AU" sz="1800"/>
              <a:t>Coarse separator </a:t>
            </a:r>
          </a:p>
          <a:p>
            <a:pPr lvl="1">
              <a:buSzPct val="75000"/>
            </a:pPr>
            <a:r>
              <a:rPr lang="en-AU" sz="1800"/>
              <a:t>Oil separator element </a:t>
            </a:r>
          </a:p>
          <a:p>
            <a:pPr lvl="1">
              <a:buSzPct val="75000"/>
            </a:pPr>
            <a:r>
              <a:rPr lang="en-AU" sz="1800"/>
              <a:t>Additional separator  </a:t>
            </a:r>
            <a:br>
              <a:rPr lang="en-AU" sz="1800" b="1"/>
            </a:br>
            <a:endParaRPr lang="en-AU" sz="1800" b="1"/>
          </a:p>
          <a:p>
            <a:pPr>
              <a:buSzPct val="75000"/>
            </a:pPr>
            <a:r>
              <a:rPr lang="en-AU" sz="1800" b="1"/>
              <a:t>Versions</a:t>
            </a:r>
          </a:p>
          <a:p>
            <a:pPr lvl="1">
              <a:buSzPct val="75000"/>
            </a:pPr>
            <a:r>
              <a:rPr lang="en-AU" sz="1800"/>
              <a:t>U5.71-301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4E5900A-B361-447B-8325-8552F12C270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50AE3-0D73-4142-BECE-DF5058C9FB53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14" name="Picture 2" descr="http://bam.ptb.de/kolloquium14/bam_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648" y="1169043"/>
            <a:ext cx="2262516" cy="137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platzhalter 31">
            <a:extLst>
              <a:ext uri="{FF2B5EF4-FFF2-40B4-BE49-F238E27FC236}">
                <a16:creationId xmlns:a16="http://schemas.microsoft.com/office/drawing/2014/main" id="{8FCB5B91-CB37-46EF-8044-5923376BCB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7675" y="298961"/>
            <a:ext cx="11125200" cy="430887"/>
          </a:xfrm>
        </p:spPr>
        <p:txBody>
          <a:bodyPr/>
          <a:lstStyle/>
          <a:p>
            <a:r>
              <a:rPr lang="en-GB">
                <a:solidFill>
                  <a:schemeClr val="tx2"/>
                </a:solidFill>
              </a:rPr>
              <a:t>U5.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/>
              <a:t>U5 | March 2021</a:t>
            </a:r>
          </a:p>
        </p:txBody>
      </p:sp>
      <p:pic>
        <p:nvPicPr>
          <p:cNvPr id="11" name="Inhaltsplatzhalter 7">
            <a:extLst>
              <a:ext uri="{FF2B5EF4-FFF2-40B4-BE49-F238E27FC236}">
                <a16:creationId xmlns:a16="http://schemas.microsoft.com/office/drawing/2014/main" id="{8FC18088-59FF-4F2B-95E6-8BF66A330B6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" t="14526" r="15479" b="16546"/>
          <a:stretch/>
        </p:blipFill>
        <p:spPr>
          <a:xfrm rot="5400000">
            <a:off x="7865082" y="3390714"/>
            <a:ext cx="2876164" cy="1720322"/>
          </a:xfrm>
          <a:prstGeom prst="rect">
            <a:avLst/>
          </a:prstGeom>
          <a:ln w="25400">
            <a:miter lim="400000"/>
          </a:ln>
        </p:spPr>
      </p:pic>
      <p:pic>
        <p:nvPicPr>
          <p:cNvPr id="12" name="Inhaltsplatzhalter 5">
            <a:extLst>
              <a:ext uri="{FF2B5EF4-FFF2-40B4-BE49-F238E27FC236}">
                <a16:creationId xmlns:a16="http://schemas.microsoft.com/office/drawing/2014/main" id="{19C8716F-5DFE-4C3D-A0A5-015E5CC181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69173" y="3332092"/>
            <a:ext cx="3075644" cy="183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07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BC1E95BF-A358-4AEC-8DD0-24BC50738E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BC1E95BF-A358-4AEC-8DD0-24BC50738E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7F81FEBD-5CBA-4857-84EF-CB5EA994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694651"/>
            <a:ext cx="7647241" cy="430887"/>
          </a:xfrm>
        </p:spPr>
        <p:txBody>
          <a:bodyPr/>
          <a:lstStyle/>
          <a:p>
            <a:r>
              <a:rPr lang="en-GB">
                <a:solidFill>
                  <a:schemeClr val="accent2"/>
                </a:solidFill>
              </a:rPr>
              <a:t>vs. R5 RA 63F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39D2CA-555D-4673-9475-AEB59073603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50AE3-0D73-4142-BECE-DF5058C9FB53}" type="slidenum">
              <a:rPr lang="en-GB" smtClean="0"/>
              <a:pPr/>
              <a:t>21</a:t>
            </a:fld>
            <a:endParaRPr lang="en-GB"/>
          </a:p>
        </p:txBody>
      </p:sp>
      <p:graphicFrame>
        <p:nvGraphicFramePr>
          <p:cNvPr id="10" name="Table 151"/>
          <p:cNvGraphicFramePr/>
          <p:nvPr>
            <p:extLst>
              <p:ext uri="{D42A27DB-BD31-4B8C-83A1-F6EECF244321}">
                <p14:modId xmlns:p14="http://schemas.microsoft.com/office/powerpoint/2010/main" val="532668070"/>
              </p:ext>
            </p:extLst>
          </p:nvPr>
        </p:nvGraphicFramePr>
        <p:xfrm>
          <a:off x="528637" y="1376363"/>
          <a:ext cx="11125201" cy="4951410"/>
        </p:xfrm>
        <a:graphic>
          <a:graphicData uri="http://schemas.openxmlformats.org/drawingml/2006/table">
            <a:tbl>
              <a:tblPr/>
              <a:tblGrid>
                <a:gridCol w="6037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3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4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81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en-GB" sz="1600" b="1" noProof="0">
                          <a:solidFill>
                            <a:schemeClr val="tx2"/>
                          </a:solidFill>
                        </a:rPr>
                        <a:t>Construction size </a:t>
                      </a: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sz="1600" b="1">
                          <a:solidFill>
                            <a:schemeClr val="tx2"/>
                          </a:solidFill>
                        </a:rPr>
                        <a:t>U5.</a:t>
                      </a:r>
                      <a:r>
                        <a:rPr lang="de-DE" sz="1600" b="1">
                          <a:solidFill>
                            <a:schemeClr val="tx2"/>
                          </a:solidFill>
                        </a:rPr>
                        <a:t>71</a:t>
                      </a:r>
                      <a:endParaRPr sz="1600" b="1">
                        <a:solidFill>
                          <a:schemeClr val="tx2"/>
                        </a:solidFill>
                      </a:endParaRP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 b="1">
                          <a:solidFill>
                            <a:schemeClr val="tx2"/>
                          </a:solidFill>
                        </a:rPr>
                        <a:t>R 5 RA 63 F</a:t>
                      </a:r>
                      <a:endParaRPr sz="1600" b="1">
                        <a:solidFill>
                          <a:schemeClr val="tx2"/>
                        </a:solidFill>
                      </a:endParaRP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5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3600" b="1"/>
                      </a:pPr>
                      <a:r>
                        <a:rPr lang="en-GB" sz="1600" noProof="0">
                          <a:solidFill>
                            <a:schemeClr val="tx2"/>
                          </a:solidFill>
                        </a:rPr>
                        <a:t>Length</a:t>
                      </a:r>
                      <a:r>
                        <a:rPr sz="16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sz="1600" b="0">
                          <a:solidFill>
                            <a:schemeClr val="tx2"/>
                          </a:solidFill>
                        </a:rPr>
                        <a:t>[mm]</a:t>
                      </a: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696 </a:t>
                      </a:r>
                      <a:r>
                        <a:rPr lang="de-DE" sz="1600">
                          <a:solidFill>
                            <a:schemeClr val="accent2"/>
                          </a:solidFill>
                        </a:rPr>
                        <a:t>(IE3)</a:t>
                      </a:r>
                      <a:endParaRPr sz="1600">
                        <a:solidFill>
                          <a:schemeClr val="accent2"/>
                        </a:solidFill>
                      </a:endParaRP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627 (IE2)</a:t>
                      </a:r>
                      <a:endParaRPr sz="1600">
                        <a:solidFill>
                          <a:schemeClr val="tx2"/>
                        </a:solidFill>
                      </a:endParaRP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9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3600" b="1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Width</a:t>
                      </a:r>
                      <a:r>
                        <a:rPr sz="16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sz="1600" b="0">
                          <a:solidFill>
                            <a:schemeClr val="tx2"/>
                          </a:solidFill>
                        </a:rPr>
                        <a:t>[mm]</a:t>
                      </a: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sz="1600">
                          <a:solidFill>
                            <a:schemeClr val="accent2"/>
                          </a:solidFill>
                        </a:rPr>
                        <a:t>380</a:t>
                      </a: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406</a:t>
                      </a:r>
                      <a:endParaRPr sz="1600">
                        <a:solidFill>
                          <a:schemeClr val="tx2"/>
                        </a:solidFill>
                      </a:endParaRP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9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3600" b="1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Height</a:t>
                      </a:r>
                      <a:r>
                        <a:rPr sz="16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sz="1600" b="0">
                          <a:solidFill>
                            <a:schemeClr val="tx2"/>
                          </a:solidFill>
                        </a:rPr>
                        <a:t>[mm]</a:t>
                      </a: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sz="1600">
                          <a:solidFill>
                            <a:schemeClr val="accent2"/>
                          </a:solidFill>
                        </a:rPr>
                        <a:t>289</a:t>
                      </a: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290</a:t>
                      </a:r>
                      <a:endParaRPr sz="1600">
                        <a:solidFill>
                          <a:schemeClr val="tx2"/>
                        </a:solidFill>
                      </a:endParaRP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5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3600" b="1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sz="1600">
                          <a:solidFill>
                            <a:schemeClr val="tx2"/>
                          </a:solidFill>
                        </a:rPr>
                        <a:t>ass </a:t>
                      </a:r>
                      <a:r>
                        <a:rPr sz="1600" b="0">
                          <a:solidFill>
                            <a:schemeClr val="tx2"/>
                          </a:solidFill>
                        </a:rPr>
                        <a:t>[kg]</a:t>
                      </a: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sz="1600">
                          <a:solidFill>
                            <a:schemeClr val="tx2"/>
                          </a:solidFill>
                        </a:rPr>
                        <a:t>67</a:t>
                      </a: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55</a:t>
                      </a:r>
                      <a:endParaRPr sz="1600">
                        <a:solidFill>
                          <a:schemeClr val="tx2"/>
                        </a:solidFill>
                      </a:endParaRP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81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3600" b="1"/>
                      </a:pPr>
                      <a:r>
                        <a:rPr lang="en-GB" sz="1600" noProof="0">
                          <a:solidFill>
                            <a:schemeClr val="tx2"/>
                          </a:solidFill>
                        </a:rPr>
                        <a:t>Nominal pumping speed </a:t>
                      </a:r>
                      <a:r>
                        <a:rPr sz="1600" b="0">
                          <a:solidFill>
                            <a:schemeClr val="tx2"/>
                          </a:solidFill>
                        </a:rPr>
                        <a:t>[m³/h 50/60 Hz]</a:t>
                      </a: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 kern="120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r>
                        <a:rPr sz="1600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de-DE" sz="1600" kern="120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endParaRPr sz="1600" kern="120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63/76</a:t>
                      </a: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241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3600" b="1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Motor</a:t>
                      </a:r>
                      <a:r>
                        <a:rPr lang="de-DE" sz="1600" baseline="0">
                          <a:solidFill>
                            <a:schemeClr val="tx2"/>
                          </a:solidFill>
                        </a:rPr>
                        <a:t> power </a:t>
                      </a:r>
                      <a:r>
                        <a:rPr sz="1600" b="0">
                          <a:solidFill>
                            <a:schemeClr val="tx2"/>
                          </a:solidFill>
                        </a:rPr>
                        <a:t>[kW – 50/60 Hz]</a:t>
                      </a: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accent2"/>
                          </a:solidFill>
                        </a:rPr>
                        <a:t>1.5</a:t>
                      </a:r>
                      <a:r>
                        <a:rPr lang="de-DE" sz="1600">
                          <a:solidFill>
                            <a:schemeClr val="accent1"/>
                          </a:solidFill>
                        </a:rPr>
                        <a:t>/</a:t>
                      </a:r>
                      <a:r>
                        <a:rPr lang="de-DE" sz="1600">
                          <a:solidFill>
                            <a:schemeClr val="accent2"/>
                          </a:solidFill>
                        </a:rPr>
                        <a:t>1.8</a:t>
                      </a:r>
                      <a:endParaRPr sz="1600">
                        <a:solidFill>
                          <a:schemeClr val="accent2"/>
                        </a:solidFill>
                      </a:endParaRP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1.5/1.8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2.2</a:t>
                      </a:r>
                      <a:r>
                        <a:rPr sz="1600">
                          <a:solidFill>
                            <a:schemeClr val="tx2"/>
                          </a:solidFill>
                        </a:rPr>
                        <a:t>/</a:t>
                      </a: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2</a:t>
                      </a: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.</a:t>
                      </a: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7</a:t>
                      </a:r>
                      <a:endParaRPr sz="1600">
                        <a:solidFill>
                          <a:schemeClr val="tx2"/>
                        </a:solidFill>
                      </a:endParaRP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59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3600" b="1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Noise</a:t>
                      </a:r>
                      <a:r>
                        <a:rPr lang="de-DE" sz="1600" baseline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GB" sz="1600" baseline="0" noProof="0">
                          <a:solidFill>
                            <a:schemeClr val="tx2"/>
                          </a:solidFill>
                        </a:rPr>
                        <a:t>level</a:t>
                      </a:r>
                      <a:r>
                        <a:rPr sz="16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sz="1600" b="0">
                          <a:solidFill>
                            <a:schemeClr val="tx2"/>
                          </a:solidFill>
                        </a:rPr>
                        <a:t>[dB(A)]</a:t>
                      </a: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64/67</a:t>
                      </a: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64</a:t>
                      </a:r>
                      <a:r>
                        <a:rPr sz="1600">
                          <a:solidFill>
                            <a:schemeClr val="tx2"/>
                          </a:solidFill>
                        </a:rPr>
                        <a:t>/</a:t>
                      </a: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67</a:t>
                      </a:r>
                      <a:endParaRPr sz="1600">
                        <a:solidFill>
                          <a:schemeClr val="tx2"/>
                        </a:solidFill>
                      </a:endParaRP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itel 3">
            <a:extLst>
              <a:ext uri="{FF2B5EF4-FFF2-40B4-BE49-F238E27FC236}">
                <a16:creationId xmlns:a16="http://schemas.microsoft.com/office/drawing/2014/main" id="{7F81FEBD-5CBA-4857-84EF-CB5EA994C8F0}"/>
              </a:ext>
            </a:extLst>
          </p:cNvPr>
          <p:cNvSpPr txBox="1">
            <a:spLocks/>
          </p:cNvSpPr>
          <p:nvPr/>
        </p:nvSpPr>
        <p:spPr>
          <a:xfrm>
            <a:off x="528637" y="263764"/>
            <a:ext cx="7647241" cy="4308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Becker U5.71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U5 | March 2021</a:t>
            </a:r>
          </a:p>
        </p:txBody>
      </p:sp>
    </p:spTree>
    <p:extLst>
      <p:ext uri="{BB962C8B-B14F-4D97-AF65-F5344CB8AC3E}">
        <p14:creationId xmlns:p14="http://schemas.microsoft.com/office/powerpoint/2010/main" val="1576612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BC1E95BF-A358-4AEC-8DD0-24BC50738E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BC1E95BF-A358-4AEC-8DD0-24BC50738E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7F81FEBD-5CBA-4857-84EF-CB5EA994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694651"/>
            <a:ext cx="7647241" cy="430887"/>
          </a:xfrm>
        </p:spPr>
        <p:txBody>
          <a:bodyPr/>
          <a:lstStyle/>
          <a:p>
            <a:r>
              <a:rPr lang="en-GB">
                <a:solidFill>
                  <a:schemeClr val="accent2"/>
                </a:solidFill>
              </a:rPr>
              <a:t>vs. R5 RA 100F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39D2CA-555D-4673-9475-AEB59073603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50AE3-0D73-4142-BECE-DF5058C9FB53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7F81FEBD-5CBA-4857-84EF-CB5EA994C8F0}"/>
              </a:ext>
            </a:extLst>
          </p:cNvPr>
          <p:cNvSpPr txBox="1">
            <a:spLocks/>
          </p:cNvSpPr>
          <p:nvPr/>
        </p:nvSpPr>
        <p:spPr>
          <a:xfrm>
            <a:off x="528638" y="263764"/>
            <a:ext cx="7647241" cy="4308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Becker U5.101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U5 | March 2021</a:t>
            </a:r>
          </a:p>
        </p:txBody>
      </p:sp>
      <p:graphicFrame>
        <p:nvGraphicFramePr>
          <p:cNvPr id="10" name="Table 151">
            <a:extLst>
              <a:ext uri="{FF2B5EF4-FFF2-40B4-BE49-F238E27FC236}">
                <a16:creationId xmlns:a16="http://schemas.microsoft.com/office/drawing/2014/main" id="{08A38EA3-7BE6-4A5D-93EB-515C2BE755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1055864"/>
              </p:ext>
            </p:extLst>
          </p:nvPr>
        </p:nvGraphicFramePr>
        <p:xfrm>
          <a:off x="528637" y="1376363"/>
          <a:ext cx="11125201" cy="4951410"/>
        </p:xfrm>
        <a:graphic>
          <a:graphicData uri="http://schemas.openxmlformats.org/drawingml/2006/table">
            <a:tbl>
              <a:tblPr/>
              <a:tblGrid>
                <a:gridCol w="6037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3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4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81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en-GB" sz="1600" b="1" noProof="0">
                          <a:solidFill>
                            <a:schemeClr val="tx2"/>
                          </a:solidFill>
                        </a:rPr>
                        <a:t>Construction size </a:t>
                      </a: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sz="1600" b="1">
                          <a:solidFill>
                            <a:schemeClr val="tx2"/>
                          </a:solidFill>
                        </a:rPr>
                        <a:t>U5.10</a:t>
                      </a:r>
                      <a:r>
                        <a:rPr lang="de-DE" sz="1600" b="1">
                          <a:solidFill>
                            <a:schemeClr val="tx2"/>
                          </a:solidFill>
                        </a:rPr>
                        <a:t>1</a:t>
                      </a:r>
                      <a:endParaRPr sz="1600" b="1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 b="1">
                          <a:solidFill>
                            <a:schemeClr val="tx2"/>
                          </a:solidFill>
                        </a:rPr>
                        <a:t>R 5 RA 100 F</a:t>
                      </a:r>
                      <a:endParaRPr sz="1600" b="1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5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3600" b="1"/>
                      </a:pPr>
                      <a:r>
                        <a:rPr lang="en-GB" sz="1600" noProof="0">
                          <a:solidFill>
                            <a:schemeClr val="tx2"/>
                          </a:solidFill>
                        </a:rPr>
                        <a:t>Length</a:t>
                      </a:r>
                      <a:r>
                        <a:rPr sz="16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sz="1600" b="0">
                          <a:solidFill>
                            <a:schemeClr val="tx2"/>
                          </a:solidFill>
                        </a:rPr>
                        <a:t>[mm]</a:t>
                      </a: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sz="1600">
                          <a:solidFill>
                            <a:schemeClr val="tx2"/>
                          </a:solidFill>
                        </a:rPr>
                        <a:t>736 </a:t>
                      </a:r>
                      <a:r>
                        <a:rPr sz="1600">
                          <a:solidFill>
                            <a:schemeClr val="accent2"/>
                          </a:solidFill>
                        </a:rPr>
                        <a:t>(IE 3)</a:t>
                      </a: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sz="1600">
                          <a:solidFill>
                            <a:schemeClr val="tx2"/>
                          </a:solidFill>
                        </a:rPr>
                        <a:t>7</a:t>
                      </a: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01</a:t>
                      </a:r>
                      <a:r>
                        <a:rPr sz="1600">
                          <a:solidFill>
                            <a:schemeClr val="tx2"/>
                          </a:solidFill>
                        </a:rPr>
                        <a:t> (IE 2)</a:t>
                      </a: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9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3600" b="1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Width</a:t>
                      </a:r>
                      <a:r>
                        <a:rPr sz="16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sz="1600" b="0">
                          <a:solidFill>
                            <a:schemeClr val="tx2"/>
                          </a:solidFill>
                        </a:rPr>
                        <a:t>[mm]</a:t>
                      </a: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sz="1600">
                          <a:solidFill>
                            <a:schemeClr val="accent2"/>
                          </a:solidFill>
                        </a:rPr>
                        <a:t>380</a:t>
                      </a: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406</a:t>
                      </a:r>
                      <a:endParaRPr sz="1600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9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3600" b="1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Height</a:t>
                      </a:r>
                      <a:r>
                        <a:rPr sz="16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sz="1600" b="0">
                          <a:solidFill>
                            <a:schemeClr val="tx2"/>
                          </a:solidFill>
                        </a:rPr>
                        <a:t>[mm]</a:t>
                      </a: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sz="1600">
                          <a:solidFill>
                            <a:schemeClr val="accent2"/>
                          </a:solidFill>
                        </a:rPr>
                        <a:t>289</a:t>
                      </a: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290</a:t>
                      </a:r>
                      <a:endParaRPr sz="1600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5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3600" b="1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sz="1600">
                          <a:solidFill>
                            <a:schemeClr val="tx2"/>
                          </a:solidFill>
                        </a:rPr>
                        <a:t>ass </a:t>
                      </a:r>
                      <a:r>
                        <a:rPr sz="1600" b="0">
                          <a:solidFill>
                            <a:schemeClr val="tx2"/>
                          </a:solidFill>
                        </a:rPr>
                        <a:t>[kg]</a:t>
                      </a: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sz="1600">
                          <a:solidFill>
                            <a:schemeClr val="accent2"/>
                          </a:solidFill>
                        </a:rPr>
                        <a:t>67</a:t>
                      </a: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73</a:t>
                      </a:r>
                      <a:endParaRPr sz="1600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81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3600" b="1"/>
                      </a:pPr>
                      <a:r>
                        <a:rPr lang="en-GB" sz="1600" noProof="0">
                          <a:solidFill>
                            <a:schemeClr val="tx2"/>
                          </a:solidFill>
                        </a:rPr>
                        <a:t>Nominal pumping speed </a:t>
                      </a:r>
                      <a:r>
                        <a:rPr sz="1600" b="0">
                          <a:solidFill>
                            <a:schemeClr val="tx2"/>
                          </a:solidFill>
                        </a:rPr>
                        <a:t>[m³/h 50/60 Hz]</a:t>
                      </a: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sz="1600">
                          <a:solidFill>
                            <a:schemeClr val="tx2"/>
                          </a:solidFill>
                        </a:rPr>
                        <a:t>100/120</a:t>
                      </a: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100/120</a:t>
                      </a: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241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3600" b="1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Motor</a:t>
                      </a:r>
                      <a:r>
                        <a:rPr lang="de-DE" sz="1600" baseline="0">
                          <a:solidFill>
                            <a:schemeClr val="tx2"/>
                          </a:solidFill>
                        </a:rPr>
                        <a:t> power </a:t>
                      </a:r>
                      <a:r>
                        <a:rPr sz="1600" b="0">
                          <a:solidFill>
                            <a:schemeClr val="tx2"/>
                          </a:solidFill>
                        </a:rPr>
                        <a:t>[kW – 50/60 Hz]</a:t>
                      </a: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sz="1600">
                          <a:solidFill>
                            <a:schemeClr val="accent2"/>
                          </a:solidFill>
                        </a:rPr>
                        <a:t>2</a:t>
                      </a:r>
                      <a:r>
                        <a:rPr lang="en-US" sz="1600">
                          <a:solidFill>
                            <a:schemeClr val="accent2"/>
                          </a:solidFill>
                        </a:rPr>
                        <a:t>.</a:t>
                      </a:r>
                      <a:r>
                        <a:rPr sz="1600">
                          <a:solidFill>
                            <a:schemeClr val="accent2"/>
                          </a:solidFill>
                        </a:rPr>
                        <a:t>2</a:t>
                      </a:r>
                      <a:r>
                        <a:rPr sz="1600">
                          <a:solidFill>
                            <a:schemeClr val="tx2"/>
                          </a:solidFill>
                        </a:rPr>
                        <a:t>/</a:t>
                      </a:r>
                      <a:r>
                        <a:rPr sz="1600">
                          <a:solidFill>
                            <a:schemeClr val="accent2"/>
                          </a:solidFill>
                        </a:rPr>
                        <a:t>2</a:t>
                      </a:r>
                      <a:r>
                        <a:rPr lang="en-US" sz="1600">
                          <a:solidFill>
                            <a:schemeClr val="accent2"/>
                          </a:solidFill>
                        </a:rPr>
                        <a:t>.</a:t>
                      </a:r>
                      <a:r>
                        <a:rPr sz="1600">
                          <a:solidFill>
                            <a:schemeClr val="accent2"/>
                          </a:solidFill>
                        </a:rPr>
                        <a:t>6</a:t>
                      </a: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2.2/2.7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sz="1600">
                          <a:solidFill>
                            <a:schemeClr val="tx2"/>
                          </a:solidFill>
                        </a:rPr>
                        <a:t>2</a:t>
                      </a: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.</a:t>
                      </a: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7</a:t>
                      </a:r>
                      <a:r>
                        <a:rPr sz="1600">
                          <a:solidFill>
                            <a:schemeClr val="tx2"/>
                          </a:solidFill>
                        </a:rPr>
                        <a:t>/3</a:t>
                      </a: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.</a:t>
                      </a: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4</a:t>
                      </a:r>
                      <a:endParaRPr sz="1600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59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3600" b="1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Noise</a:t>
                      </a:r>
                      <a:r>
                        <a:rPr lang="de-DE" sz="1600" baseline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GB" sz="1600" baseline="0" noProof="0">
                          <a:solidFill>
                            <a:schemeClr val="tx2"/>
                          </a:solidFill>
                        </a:rPr>
                        <a:t>level</a:t>
                      </a:r>
                      <a:r>
                        <a:rPr sz="16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sz="1600" b="0">
                          <a:solidFill>
                            <a:schemeClr val="tx2"/>
                          </a:solidFill>
                        </a:rPr>
                        <a:t>[dB(A)]</a:t>
                      </a: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sz="1600">
                          <a:solidFill>
                            <a:schemeClr val="tx2"/>
                          </a:solidFill>
                        </a:rPr>
                        <a:t>65/68</a:t>
                      </a: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65</a:t>
                      </a:r>
                      <a:r>
                        <a:rPr sz="1600">
                          <a:solidFill>
                            <a:schemeClr val="tx2"/>
                          </a:solidFill>
                        </a:rPr>
                        <a:t>/</a:t>
                      </a: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68</a:t>
                      </a:r>
                      <a:endParaRPr sz="1600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78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BC1E95BF-A358-4AEC-8DD0-24BC50738E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BC1E95BF-A358-4AEC-8DD0-24BC50738E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7F81FEBD-5CBA-4857-84EF-CB5EA994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694651"/>
            <a:ext cx="7647241" cy="430887"/>
          </a:xfrm>
        </p:spPr>
        <p:txBody>
          <a:bodyPr/>
          <a:lstStyle/>
          <a:p>
            <a:r>
              <a:rPr lang="en-GB">
                <a:solidFill>
                  <a:schemeClr val="accent2"/>
                </a:solidFill>
              </a:rPr>
              <a:t>vs. R5 RA 160 D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39D2CA-555D-4673-9475-AEB59073603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50AE3-0D73-4142-BECE-DF5058C9FB53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7F81FEBD-5CBA-4857-84EF-CB5EA994C8F0}"/>
              </a:ext>
            </a:extLst>
          </p:cNvPr>
          <p:cNvSpPr txBox="1">
            <a:spLocks/>
          </p:cNvSpPr>
          <p:nvPr/>
        </p:nvSpPr>
        <p:spPr>
          <a:xfrm>
            <a:off x="528637" y="263764"/>
            <a:ext cx="7647241" cy="4308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Becker U5.166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U5 | March 2021</a:t>
            </a:r>
          </a:p>
        </p:txBody>
      </p:sp>
      <p:graphicFrame>
        <p:nvGraphicFramePr>
          <p:cNvPr id="10" name="Table 151">
            <a:extLst>
              <a:ext uri="{FF2B5EF4-FFF2-40B4-BE49-F238E27FC236}">
                <a16:creationId xmlns:a16="http://schemas.microsoft.com/office/drawing/2014/main" id="{2526DBE4-74C1-4529-983C-C9278A5C70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2042404"/>
              </p:ext>
            </p:extLst>
          </p:nvPr>
        </p:nvGraphicFramePr>
        <p:xfrm>
          <a:off x="528637" y="1376363"/>
          <a:ext cx="11125201" cy="4951410"/>
        </p:xfrm>
        <a:graphic>
          <a:graphicData uri="http://schemas.openxmlformats.org/drawingml/2006/table">
            <a:tbl>
              <a:tblPr/>
              <a:tblGrid>
                <a:gridCol w="6037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3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4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81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en-GB" sz="1600" b="1" noProof="0">
                          <a:solidFill>
                            <a:schemeClr val="tx2"/>
                          </a:solidFill>
                        </a:rPr>
                        <a:t>Construction size </a:t>
                      </a: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sz="1600" b="1">
                          <a:solidFill>
                            <a:schemeClr val="tx2"/>
                          </a:solidFill>
                        </a:rPr>
                        <a:t>U5.1</a:t>
                      </a:r>
                      <a:r>
                        <a:rPr lang="de-DE" sz="1600" b="1">
                          <a:solidFill>
                            <a:schemeClr val="tx2"/>
                          </a:solidFill>
                        </a:rPr>
                        <a:t>66</a:t>
                      </a:r>
                      <a:endParaRPr sz="1600" b="1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 b="1">
                          <a:solidFill>
                            <a:schemeClr val="tx2"/>
                          </a:solidFill>
                        </a:rPr>
                        <a:t>R 5 RA 160 D</a:t>
                      </a:r>
                      <a:endParaRPr sz="1600" b="1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5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3600" b="1"/>
                      </a:pPr>
                      <a:r>
                        <a:rPr lang="en-GB" sz="1600" noProof="0">
                          <a:solidFill>
                            <a:schemeClr val="tx2"/>
                          </a:solidFill>
                        </a:rPr>
                        <a:t>Length</a:t>
                      </a:r>
                      <a:r>
                        <a:rPr sz="16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sz="1600" b="0">
                          <a:solidFill>
                            <a:schemeClr val="tx2"/>
                          </a:solidFill>
                        </a:rPr>
                        <a:t>[mm]</a:t>
                      </a: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accent2"/>
                          </a:solidFill>
                        </a:rPr>
                        <a:t>810</a:t>
                      </a:r>
                      <a:endParaRPr sz="1600">
                        <a:solidFill>
                          <a:schemeClr val="accent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920</a:t>
                      </a:r>
                      <a:endParaRPr sz="1600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9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3600" b="1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Width</a:t>
                      </a:r>
                      <a:r>
                        <a:rPr sz="16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sz="1600" b="0">
                          <a:solidFill>
                            <a:schemeClr val="tx2"/>
                          </a:solidFill>
                        </a:rPr>
                        <a:t>[mm]</a:t>
                      </a: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accent2"/>
                          </a:solidFill>
                        </a:rPr>
                        <a:t>510</a:t>
                      </a:r>
                      <a:endParaRPr sz="1600">
                        <a:solidFill>
                          <a:schemeClr val="accent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536</a:t>
                      </a:r>
                      <a:endParaRPr sz="1600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9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3600" b="1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Height</a:t>
                      </a:r>
                      <a:r>
                        <a:rPr sz="16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sz="1600" b="0">
                          <a:solidFill>
                            <a:schemeClr val="tx2"/>
                          </a:solidFill>
                        </a:rPr>
                        <a:t>[mm]</a:t>
                      </a: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accent2"/>
                          </a:solidFill>
                        </a:rPr>
                        <a:t>360</a:t>
                      </a:r>
                      <a:endParaRPr sz="1600">
                        <a:solidFill>
                          <a:schemeClr val="accent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410</a:t>
                      </a:r>
                      <a:endParaRPr sz="1600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5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3600" b="1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sz="1600">
                          <a:solidFill>
                            <a:schemeClr val="tx2"/>
                          </a:solidFill>
                        </a:rPr>
                        <a:t>ass </a:t>
                      </a:r>
                      <a:r>
                        <a:rPr sz="1600" b="0">
                          <a:solidFill>
                            <a:schemeClr val="tx2"/>
                          </a:solidFill>
                        </a:rPr>
                        <a:t>[kg]</a:t>
                      </a: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 b="0">
                          <a:solidFill>
                            <a:schemeClr val="accent2"/>
                          </a:solidFill>
                        </a:rPr>
                        <a:t>99</a:t>
                      </a:r>
                      <a:endParaRPr sz="1600" b="0">
                        <a:solidFill>
                          <a:schemeClr val="accent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140</a:t>
                      </a:r>
                      <a:endParaRPr sz="1600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81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3600" b="1"/>
                      </a:pPr>
                      <a:r>
                        <a:rPr lang="en-GB" sz="1600" noProof="0">
                          <a:solidFill>
                            <a:schemeClr val="tx2"/>
                          </a:solidFill>
                        </a:rPr>
                        <a:t>Nominal pumping speed </a:t>
                      </a:r>
                      <a:r>
                        <a:rPr sz="1600" b="0">
                          <a:solidFill>
                            <a:schemeClr val="tx2"/>
                          </a:solidFill>
                        </a:rPr>
                        <a:t>[m³/h 50/60 Hz]</a:t>
                      </a: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sz="1600">
                          <a:solidFill>
                            <a:schemeClr val="accent2"/>
                          </a:solidFill>
                        </a:rPr>
                        <a:t>1</a:t>
                      </a:r>
                      <a:r>
                        <a:rPr lang="de-DE" sz="1600">
                          <a:solidFill>
                            <a:schemeClr val="accent2"/>
                          </a:solidFill>
                        </a:rPr>
                        <a:t>65</a:t>
                      </a:r>
                      <a:r>
                        <a:rPr sz="1600">
                          <a:solidFill>
                            <a:schemeClr val="tx2"/>
                          </a:solidFill>
                        </a:rPr>
                        <a:t>/</a:t>
                      </a:r>
                      <a:r>
                        <a:rPr lang="de-DE" sz="1600">
                          <a:solidFill>
                            <a:schemeClr val="accent2"/>
                          </a:solidFill>
                        </a:rPr>
                        <a:t>198</a:t>
                      </a:r>
                      <a:endParaRPr sz="1600">
                        <a:solidFill>
                          <a:schemeClr val="accent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160/190</a:t>
                      </a: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241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3600" b="1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Motor</a:t>
                      </a:r>
                      <a:r>
                        <a:rPr lang="de-DE" sz="1600" baseline="0">
                          <a:solidFill>
                            <a:schemeClr val="tx2"/>
                          </a:solidFill>
                        </a:rPr>
                        <a:t> power </a:t>
                      </a:r>
                      <a:r>
                        <a:rPr sz="1600" b="0">
                          <a:solidFill>
                            <a:schemeClr val="tx2"/>
                          </a:solidFill>
                        </a:rPr>
                        <a:t>[kW – 50/60 Hz]</a:t>
                      </a: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accent2"/>
                          </a:solidFill>
                        </a:rPr>
                        <a:t>3</a:t>
                      </a:r>
                      <a:r>
                        <a:rPr lang="en-US" sz="1600">
                          <a:solidFill>
                            <a:schemeClr val="accent2"/>
                          </a:solidFill>
                        </a:rPr>
                        <a:t>.</a:t>
                      </a:r>
                      <a:r>
                        <a:rPr lang="de-DE" sz="1600">
                          <a:solidFill>
                            <a:schemeClr val="accent2"/>
                          </a:solidFill>
                        </a:rPr>
                        <a:t>0</a:t>
                      </a:r>
                      <a:r>
                        <a:rPr sz="1600">
                          <a:solidFill>
                            <a:schemeClr val="tx2"/>
                          </a:solidFill>
                        </a:rPr>
                        <a:t>/</a:t>
                      </a:r>
                      <a:r>
                        <a:rPr lang="de-DE" sz="1600">
                          <a:solidFill>
                            <a:schemeClr val="accent2"/>
                          </a:solidFill>
                        </a:rPr>
                        <a:t>3</a:t>
                      </a:r>
                      <a:r>
                        <a:rPr lang="en-US" sz="1600">
                          <a:solidFill>
                            <a:schemeClr val="accent2"/>
                          </a:solidFill>
                        </a:rPr>
                        <a:t>.</a:t>
                      </a:r>
                      <a:r>
                        <a:rPr sz="1600">
                          <a:solidFill>
                            <a:schemeClr val="accent2"/>
                          </a:solidFill>
                        </a:rPr>
                        <a:t>6</a:t>
                      </a: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4.0</a:t>
                      </a:r>
                      <a:r>
                        <a:rPr sz="1600">
                          <a:solidFill>
                            <a:schemeClr val="tx2"/>
                          </a:solidFill>
                        </a:rPr>
                        <a:t>/</a:t>
                      </a: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5</a:t>
                      </a:r>
                      <a:r>
                        <a:rPr lang="en-US" sz="1600">
                          <a:solidFill>
                            <a:schemeClr val="tx2"/>
                          </a:solidFill>
                        </a:rPr>
                        <a:t>.</a:t>
                      </a: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 5</a:t>
                      </a:r>
                      <a:endParaRPr sz="1600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59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3600" b="1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Noise</a:t>
                      </a:r>
                      <a:r>
                        <a:rPr lang="de-DE" sz="1600" baseline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GB" sz="1600" baseline="0" noProof="0">
                          <a:solidFill>
                            <a:schemeClr val="tx2"/>
                          </a:solidFill>
                        </a:rPr>
                        <a:t>level</a:t>
                      </a:r>
                      <a:r>
                        <a:rPr sz="16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sz="1600" b="0">
                          <a:solidFill>
                            <a:schemeClr val="tx2"/>
                          </a:solidFill>
                        </a:rPr>
                        <a:t>[dB(A)]</a:t>
                      </a: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 b="0">
                          <a:solidFill>
                            <a:schemeClr val="tx2"/>
                          </a:solidFill>
                        </a:rPr>
                        <a:t>70/72</a:t>
                      </a:r>
                      <a:endParaRPr sz="1600" b="0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70/72</a:t>
                      </a:r>
                      <a:endParaRPr sz="1600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72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BC1E95BF-A358-4AEC-8DD0-24BC50738E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BC1E95BF-A358-4AEC-8DD0-24BC50738E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7F81FEBD-5CBA-4857-84EF-CB5EA994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694651"/>
            <a:ext cx="7647241" cy="430887"/>
          </a:xfrm>
        </p:spPr>
        <p:txBody>
          <a:bodyPr/>
          <a:lstStyle/>
          <a:p>
            <a:r>
              <a:rPr lang="en-GB">
                <a:solidFill>
                  <a:schemeClr val="accent2"/>
                </a:solidFill>
              </a:rPr>
              <a:t>vs. R5 RA 202 D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39D2CA-555D-4673-9475-AEB59073603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50AE3-0D73-4142-BECE-DF5058C9FB53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7F81FEBD-5CBA-4857-84EF-CB5EA994C8F0}"/>
              </a:ext>
            </a:extLst>
          </p:cNvPr>
          <p:cNvSpPr txBox="1">
            <a:spLocks/>
          </p:cNvSpPr>
          <p:nvPr/>
        </p:nvSpPr>
        <p:spPr>
          <a:xfrm>
            <a:off x="528638" y="263764"/>
            <a:ext cx="7647241" cy="4308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Becker U5.201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U5 | March 2021</a:t>
            </a:r>
          </a:p>
        </p:txBody>
      </p:sp>
      <p:graphicFrame>
        <p:nvGraphicFramePr>
          <p:cNvPr id="10" name="Table 151">
            <a:extLst>
              <a:ext uri="{FF2B5EF4-FFF2-40B4-BE49-F238E27FC236}">
                <a16:creationId xmlns:a16="http://schemas.microsoft.com/office/drawing/2014/main" id="{A8DF4D84-3CDC-48CB-812B-AAF4CE3898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4568536"/>
              </p:ext>
            </p:extLst>
          </p:nvPr>
        </p:nvGraphicFramePr>
        <p:xfrm>
          <a:off x="528637" y="1376363"/>
          <a:ext cx="11125201" cy="4951410"/>
        </p:xfrm>
        <a:graphic>
          <a:graphicData uri="http://schemas.openxmlformats.org/drawingml/2006/table">
            <a:tbl>
              <a:tblPr/>
              <a:tblGrid>
                <a:gridCol w="6037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3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4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81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en-GB" sz="1600" b="1" noProof="0">
                          <a:solidFill>
                            <a:schemeClr val="tx2"/>
                          </a:solidFill>
                        </a:rPr>
                        <a:t>Construction size </a:t>
                      </a: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sz="1600" b="1">
                          <a:solidFill>
                            <a:schemeClr val="tx2"/>
                          </a:solidFill>
                        </a:rPr>
                        <a:t>U5.</a:t>
                      </a:r>
                      <a:r>
                        <a:rPr lang="de-DE" sz="1600" b="1">
                          <a:solidFill>
                            <a:schemeClr val="tx2"/>
                          </a:solidFill>
                        </a:rPr>
                        <a:t>201</a:t>
                      </a:r>
                      <a:endParaRPr sz="1600" b="1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 b="1">
                          <a:solidFill>
                            <a:schemeClr val="tx2"/>
                          </a:solidFill>
                        </a:rPr>
                        <a:t>R 5 RA 202 D</a:t>
                      </a:r>
                      <a:endParaRPr sz="1600" b="1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5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3600" b="1"/>
                      </a:pPr>
                      <a:r>
                        <a:rPr lang="en-GB" sz="1600" noProof="0">
                          <a:solidFill>
                            <a:schemeClr val="tx2"/>
                          </a:solidFill>
                        </a:rPr>
                        <a:t>Length</a:t>
                      </a:r>
                      <a:r>
                        <a:rPr sz="16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sz="1600" b="0">
                          <a:solidFill>
                            <a:schemeClr val="tx2"/>
                          </a:solidFill>
                        </a:rPr>
                        <a:t>[mm]</a:t>
                      </a: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accent2"/>
                          </a:solidFill>
                        </a:rPr>
                        <a:t>789</a:t>
                      </a:r>
                      <a:endParaRPr sz="1600">
                        <a:solidFill>
                          <a:schemeClr val="accent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920</a:t>
                      </a:r>
                      <a:endParaRPr sz="1600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9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3600" b="1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Width</a:t>
                      </a:r>
                      <a:r>
                        <a:rPr sz="16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sz="1600" b="0">
                          <a:solidFill>
                            <a:schemeClr val="tx2"/>
                          </a:solidFill>
                        </a:rPr>
                        <a:t>[mm]</a:t>
                      </a: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accent2"/>
                          </a:solidFill>
                        </a:rPr>
                        <a:t>510</a:t>
                      </a:r>
                      <a:endParaRPr sz="1600">
                        <a:solidFill>
                          <a:schemeClr val="accent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536</a:t>
                      </a:r>
                      <a:endParaRPr sz="1600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9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3600" b="1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Height</a:t>
                      </a:r>
                      <a:r>
                        <a:rPr sz="16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sz="1600" b="0">
                          <a:solidFill>
                            <a:schemeClr val="tx2"/>
                          </a:solidFill>
                        </a:rPr>
                        <a:t>[mm]</a:t>
                      </a: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accent2"/>
                          </a:solidFill>
                        </a:rPr>
                        <a:t>360</a:t>
                      </a:r>
                      <a:endParaRPr sz="1600">
                        <a:solidFill>
                          <a:schemeClr val="accent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410</a:t>
                      </a:r>
                      <a:endParaRPr sz="1600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5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3600" b="1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sz="1600">
                          <a:solidFill>
                            <a:schemeClr val="tx2"/>
                          </a:solidFill>
                        </a:rPr>
                        <a:t>ass </a:t>
                      </a:r>
                      <a:r>
                        <a:rPr sz="1600" b="0">
                          <a:solidFill>
                            <a:schemeClr val="tx2"/>
                          </a:solidFill>
                        </a:rPr>
                        <a:t>[kg]</a:t>
                      </a: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 b="0">
                          <a:solidFill>
                            <a:schemeClr val="accent2"/>
                          </a:solidFill>
                        </a:rPr>
                        <a:t>102</a:t>
                      </a:r>
                      <a:endParaRPr sz="1600" b="0">
                        <a:solidFill>
                          <a:schemeClr val="accent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140</a:t>
                      </a:r>
                      <a:endParaRPr sz="1600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81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3600" b="1"/>
                      </a:pPr>
                      <a:r>
                        <a:rPr lang="en-GB" sz="1600" noProof="0">
                          <a:solidFill>
                            <a:schemeClr val="tx2"/>
                          </a:solidFill>
                        </a:rPr>
                        <a:t>Nominal pumping speed </a:t>
                      </a:r>
                      <a:r>
                        <a:rPr sz="1600" b="0">
                          <a:solidFill>
                            <a:schemeClr val="tx2"/>
                          </a:solidFill>
                        </a:rPr>
                        <a:t>[m³/h 50/60 Hz]</a:t>
                      </a: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200</a:t>
                      </a:r>
                      <a:r>
                        <a:rPr sz="1600">
                          <a:solidFill>
                            <a:schemeClr val="tx2"/>
                          </a:solidFill>
                        </a:rPr>
                        <a:t>/</a:t>
                      </a: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240</a:t>
                      </a:r>
                      <a:endParaRPr sz="1600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200/240</a:t>
                      </a: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241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3600" b="1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Motor</a:t>
                      </a:r>
                      <a:r>
                        <a:rPr lang="de-DE" sz="1600" baseline="0">
                          <a:solidFill>
                            <a:schemeClr val="tx2"/>
                          </a:solidFill>
                        </a:rPr>
                        <a:t> power </a:t>
                      </a:r>
                      <a:r>
                        <a:rPr sz="1600" b="0">
                          <a:solidFill>
                            <a:schemeClr val="tx2"/>
                          </a:solidFill>
                        </a:rPr>
                        <a:t>[kW – 50/60 Hz]</a:t>
                      </a: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4.0/</a:t>
                      </a:r>
                      <a:r>
                        <a:rPr lang="de-DE" sz="1600">
                          <a:solidFill>
                            <a:schemeClr val="accent2"/>
                          </a:solidFill>
                        </a:rPr>
                        <a:t>4.8</a:t>
                      </a:r>
                      <a:endParaRPr sz="1600">
                        <a:solidFill>
                          <a:schemeClr val="accent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4.0/6.6</a:t>
                      </a:r>
                      <a:endParaRPr sz="1600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59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3600" b="1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Noise</a:t>
                      </a:r>
                      <a:r>
                        <a:rPr lang="de-DE" sz="1600" baseline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GB" sz="1600" baseline="0" noProof="0">
                          <a:solidFill>
                            <a:schemeClr val="tx2"/>
                          </a:solidFill>
                        </a:rPr>
                        <a:t>level</a:t>
                      </a:r>
                      <a:r>
                        <a:rPr sz="16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sz="1600" b="0">
                          <a:solidFill>
                            <a:schemeClr val="tx2"/>
                          </a:solidFill>
                        </a:rPr>
                        <a:t>[dB(A)]</a:t>
                      </a: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 b="0">
                          <a:solidFill>
                            <a:schemeClr val="tx2"/>
                          </a:solidFill>
                        </a:rPr>
                        <a:t>72/74</a:t>
                      </a:r>
                      <a:endParaRPr sz="1600" b="0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 b="0">
                          <a:solidFill>
                            <a:schemeClr val="tx2"/>
                          </a:solidFill>
                        </a:rPr>
                        <a:t>72/74</a:t>
                      </a: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2295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BC1E95BF-A358-4AEC-8DD0-24BC50738E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BC1E95BF-A358-4AEC-8DD0-24BC50738E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7F81FEBD-5CBA-4857-84EF-CB5EA994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687976"/>
            <a:ext cx="9681683" cy="437561"/>
          </a:xfrm>
        </p:spPr>
        <p:txBody>
          <a:bodyPr/>
          <a:lstStyle/>
          <a:p>
            <a:r>
              <a:rPr lang="en-GB">
                <a:solidFill>
                  <a:schemeClr val="accent2"/>
                </a:solidFill>
              </a:rPr>
              <a:t>vs. R5 RA 302 D vs. R5 RD 360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39D2CA-555D-4673-9475-AEB59073603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50AE3-0D73-4142-BECE-DF5058C9FB53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7F81FEBD-5CBA-4857-84EF-CB5EA994C8F0}"/>
              </a:ext>
            </a:extLst>
          </p:cNvPr>
          <p:cNvSpPr txBox="1">
            <a:spLocks/>
          </p:cNvSpPr>
          <p:nvPr/>
        </p:nvSpPr>
        <p:spPr>
          <a:xfrm>
            <a:off x="528637" y="250415"/>
            <a:ext cx="9681683" cy="43756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Becker U5.301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U5 | March 2021</a:t>
            </a:r>
          </a:p>
        </p:txBody>
      </p:sp>
      <p:graphicFrame>
        <p:nvGraphicFramePr>
          <p:cNvPr id="10" name="Table 151">
            <a:extLst>
              <a:ext uri="{FF2B5EF4-FFF2-40B4-BE49-F238E27FC236}">
                <a16:creationId xmlns:a16="http://schemas.microsoft.com/office/drawing/2014/main" id="{5BBAEBC5-2FB0-4C4E-8FD5-3C663D6EA3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4244832"/>
              </p:ext>
            </p:extLst>
          </p:nvPr>
        </p:nvGraphicFramePr>
        <p:xfrm>
          <a:off x="528637" y="1376363"/>
          <a:ext cx="11125201" cy="4951410"/>
        </p:xfrm>
        <a:graphic>
          <a:graphicData uri="http://schemas.openxmlformats.org/drawingml/2006/table">
            <a:tbl>
              <a:tblPr/>
              <a:tblGrid>
                <a:gridCol w="4931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8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7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7465">
                  <a:extLst>
                    <a:ext uri="{9D8B030D-6E8A-4147-A177-3AD203B41FA5}">
                      <a16:colId xmlns:a16="http://schemas.microsoft.com/office/drawing/2014/main" val="1213500926"/>
                    </a:ext>
                  </a:extLst>
                </a:gridCol>
              </a:tblGrid>
              <a:tr h="8081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en-GB" sz="1600" b="1" noProof="0">
                          <a:solidFill>
                            <a:schemeClr val="tx2"/>
                          </a:solidFill>
                        </a:rPr>
                        <a:t>Construction size </a:t>
                      </a: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sz="1600" b="1">
                          <a:solidFill>
                            <a:schemeClr val="tx2"/>
                          </a:solidFill>
                        </a:rPr>
                        <a:t>U5.</a:t>
                      </a:r>
                      <a:r>
                        <a:rPr lang="de-DE" sz="1600" b="1">
                          <a:solidFill>
                            <a:schemeClr val="tx2"/>
                          </a:solidFill>
                        </a:rPr>
                        <a:t>301</a:t>
                      </a:r>
                      <a:endParaRPr sz="1600" b="1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 b="1">
                          <a:solidFill>
                            <a:schemeClr val="tx2"/>
                          </a:solidFill>
                        </a:rPr>
                        <a:t>R 5 RA 302 </a:t>
                      </a:r>
                      <a:endParaRPr sz="1600" b="1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en-GB" sz="1600" b="1" kern="1200" noProof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R5 RD 360</a:t>
                      </a:r>
                      <a:endParaRPr sz="16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5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3600" b="1"/>
                      </a:pPr>
                      <a:r>
                        <a:rPr lang="en-GB" sz="1600" noProof="0">
                          <a:solidFill>
                            <a:schemeClr val="tx2"/>
                          </a:solidFill>
                        </a:rPr>
                        <a:t>Length</a:t>
                      </a:r>
                      <a:r>
                        <a:rPr sz="16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sz="1600" b="0">
                          <a:solidFill>
                            <a:schemeClr val="tx2"/>
                          </a:solidFill>
                        </a:rPr>
                        <a:t>[mm]</a:t>
                      </a: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accent2"/>
                          </a:solidFill>
                        </a:rPr>
                        <a:t>946</a:t>
                      </a:r>
                      <a:endParaRPr sz="1600">
                        <a:solidFill>
                          <a:schemeClr val="accent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1011</a:t>
                      </a:r>
                      <a:endParaRPr sz="1600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990</a:t>
                      </a:r>
                      <a:endParaRPr sz="1600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9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3600" b="1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Width</a:t>
                      </a:r>
                      <a:r>
                        <a:rPr sz="16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sz="1600" b="0">
                          <a:solidFill>
                            <a:schemeClr val="tx2"/>
                          </a:solidFill>
                        </a:rPr>
                        <a:t>[mm]</a:t>
                      </a: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accent2"/>
                          </a:solidFill>
                        </a:rPr>
                        <a:t>549</a:t>
                      </a:r>
                      <a:endParaRPr sz="1600">
                        <a:solidFill>
                          <a:schemeClr val="accent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581</a:t>
                      </a:r>
                      <a:endParaRPr sz="1600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530</a:t>
                      </a:r>
                      <a:endParaRPr sz="1600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9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3600" b="1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Height</a:t>
                      </a:r>
                      <a:r>
                        <a:rPr sz="16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sz="1600" b="0">
                          <a:solidFill>
                            <a:schemeClr val="tx2"/>
                          </a:solidFill>
                        </a:rPr>
                        <a:t>[mm]</a:t>
                      </a: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accent2"/>
                          </a:solidFill>
                        </a:rPr>
                        <a:t>365</a:t>
                      </a:r>
                      <a:endParaRPr sz="1600">
                        <a:solidFill>
                          <a:schemeClr val="accent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410</a:t>
                      </a:r>
                      <a:endParaRPr sz="1600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410</a:t>
                      </a:r>
                      <a:endParaRPr sz="1600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5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3600" b="1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sz="1600">
                          <a:solidFill>
                            <a:schemeClr val="tx2"/>
                          </a:solidFill>
                        </a:rPr>
                        <a:t>ass </a:t>
                      </a:r>
                      <a:r>
                        <a:rPr sz="1600" b="0">
                          <a:solidFill>
                            <a:schemeClr val="tx2"/>
                          </a:solidFill>
                        </a:rPr>
                        <a:t>[kg]</a:t>
                      </a: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 b="0">
                          <a:solidFill>
                            <a:schemeClr val="accent2"/>
                          </a:solidFill>
                        </a:rPr>
                        <a:t>143</a:t>
                      </a:r>
                      <a:endParaRPr sz="1600" b="0">
                        <a:solidFill>
                          <a:schemeClr val="accent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190</a:t>
                      </a:r>
                      <a:endParaRPr sz="1600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190</a:t>
                      </a:r>
                      <a:endParaRPr sz="1600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81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3600" b="1"/>
                      </a:pPr>
                      <a:r>
                        <a:rPr lang="en-GB" sz="1600" noProof="0">
                          <a:solidFill>
                            <a:schemeClr val="tx2"/>
                          </a:solidFill>
                        </a:rPr>
                        <a:t>Nominal pumping speed </a:t>
                      </a:r>
                      <a:r>
                        <a:rPr sz="1600" b="0">
                          <a:solidFill>
                            <a:schemeClr val="tx2"/>
                          </a:solidFill>
                        </a:rPr>
                        <a:t>[m³/h 50/60 Hz]</a:t>
                      </a: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300/360</a:t>
                      </a: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300/360</a:t>
                      </a: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300/360</a:t>
                      </a: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241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3600" b="1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Motor</a:t>
                      </a:r>
                      <a:r>
                        <a:rPr lang="de-DE" sz="1600" baseline="0">
                          <a:solidFill>
                            <a:schemeClr val="tx2"/>
                          </a:solidFill>
                        </a:rPr>
                        <a:t> power </a:t>
                      </a:r>
                      <a:r>
                        <a:rPr sz="1600" b="0">
                          <a:solidFill>
                            <a:schemeClr val="tx2"/>
                          </a:solidFill>
                        </a:rPr>
                        <a:t>[kW – 50/60 Hz]</a:t>
                      </a: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5.5/6.6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7.5/9.0</a:t>
                      </a: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5.5/6.6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7.5/9.0</a:t>
                      </a: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5.5/6.6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7.5/9.0</a:t>
                      </a:r>
                      <a:endParaRPr sz="1600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59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3600" b="1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Noise</a:t>
                      </a:r>
                      <a:r>
                        <a:rPr lang="de-DE" sz="1600" baseline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GB" sz="1600" baseline="0" noProof="0">
                          <a:solidFill>
                            <a:schemeClr val="tx2"/>
                          </a:solidFill>
                        </a:rPr>
                        <a:t>level</a:t>
                      </a:r>
                      <a:r>
                        <a:rPr sz="16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sz="1600" b="0">
                          <a:solidFill>
                            <a:schemeClr val="tx2"/>
                          </a:solidFill>
                        </a:rPr>
                        <a:t>[dB(A)]</a:t>
                      </a: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 b="0">
                          <a:solidFill>
                            <a:schemeClr val="tx2"/>
                          </a:solidFill>
                        </a:rPr>
                        <a:t>73/76</a:t>
                      </a:r>
                      <a:endParaRPr sz="1600" b="0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 b="0">
                          <a:solidFill>
                            <a:schemeClr val="tx2"/>
                          </a:solidFill>
                        </a:rPr>
                        <a:t>74/76</a:t>
                      </a: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 b="0">
                          <a:solidFill>
                            <a:schemeClr val="tx2"/>
                          </a:solidFill>
                        </a:rPr>
                        <a:t>70/72</a:t>
                      </a: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3988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BC1E95BF-A358-4AEC-8DD0-24BC50738E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BC1E95BF-A358-4AEC-8DD0-24BC50738E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7F81FEBD-5CBA-4857-84EF-CB5EA994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694651"/>
            <a:ext cx="9681683" cy="430887"/>
          </a:xfrm>
        </p:spPr>
        <p:txBody>
          <a:bodyPr/>
          <a:lstStyle/>
          <a:p>
            <a:r>
              <a:rPr lang="en-GB">
                <a:solidFill>
                  <a:schemeClr val="accent2"/>
                </a:solidFill>
              </a:rPr>
              <a:t>vs. U4.300 vs. U4.250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39D2CA-555D-4673-9475-AEB59073603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50AE3-0D73-4142-BECE-DF5058C9FB53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7F81FEBD-5CBA-4857-84EF-CB5EA994C8F0}"/>
              </a:ext>
            </a:extLst>
          </p:cNvPr>
          <p:cNvSpPr txBox="1">
            <a:spLocks/>
          </p:cNvSpPr>
          <p:nvPr/>
        </p:nvSpPr>
        <p:spPr>
          <a:xfrm>
            <a:off x="528638" y="263764"/>
            <a:ext cx="9681683" cy="4308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Becker U5.301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U5 | March 2021</a:t>
            </a:r>
          </a:p>
        </p:txBody>
      </p:sp>
      <p:graphicFrame>
        <p:nvGraphicFramePr>
          <p:cNvPr id="11" name="Table 151">
            <a:extLst>
              <a:ext uri="{FF2B5EF4-FFF2-40B4-BE49-F238E27FC236}">
                <a16:creationId xmlns:a16="http://schemas.microsoft.com/office/drawing/2014/main" id="{36D360B8-E1BA-4CD6-9561-326F3CE96F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207068"/>
              </p:ext>
            </p:extLst>
          </p:nvPr>
        </p:nvGraphicFramePr>
        <p:xfrm>
          <a:off x="528637" y="1376363"/>
          <a:ext cx="11125201" cy="4951410"/>
        </p:xfrm>
        <a:graphic>
          <a:graphicData uri="http://schemas.openxmlformats.org/drawingml/2006/table">
            <a:tbl>
              <a:tblPr/>
              <a:tblGrid>
                <a:gridCol w="4931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8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7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7465">
                  <a:extLst>
                    <a:ext uri="{9D8B030D-6E8A-4147-A177-3AD203B41FA5}">
                      <a16:colId xmlns:a16="http://schemas.microsoft.com/office/drawing/2014/main" val="1213500926"/>
                    </a:ext>
                  </a:extLst>
                </a:gridCol>
              </a:tblGrid>
              <a:tr h="8081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en-GB" sz="1600" b="1" noProof="0">
                          <a:solidFill>
                            <a:schemeClr val="tx2"/>
                          </a:solidFill>
                        </a:rPr>
                        <a:t>Construction size </a:t>
                      </a: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sz="1600" b="1">
                          <a:solidFill>
                            <a:schemeClr val="tx2"/>
                          </a:solidFill>
                        </a:rPr>
                        <a:t>U5.</a:t>
                      </a:r>
                      <a:r>
                        <a:rPr lang="de-DE" sz="1600" b="1">
                          <a:solidFill>
                            <a:schemeClr val="tx2"/>
                          </a:solidFill>
                        </a:rPr>
                        <a:t>301</a:t>
                      </a:r>
                      <a:endParaRPr sz="1600" b="1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 b="1">
                          <a:solidFill>
                            <a:schemeClr val="tx2"/>
                          </a:solidFill>
                        </a:rPr>
                        <a:t>U4.300</a:t>
                      </a:r>
                      <a:endParaRPr sz="1600" b="1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en-GB" sz="1600" b="1" kern="1200" noProof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U4.250</a:t>
                      </a:r>
                      <a:endParaRPr sz="16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5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3600" b="1"/>
                      </a:pPr>
                      <a:r>
                        <a:rPr lang="en-GB" sz="1600" noProof="0">
                          <a:solidFill>
                            <a:schemeClr val="tx2"/>
                          </a:solidFill>
                        </a:rPr>
                        <a:t>Length</a:t>
                      </a:r>
                      <a:r>
                        <a:rPr sz="16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sz="1600" b="0">
                          <a:solidFill>
                            <a:schemeClr val="tx2"/>
                          </a:solidFill>
                        </a:rPr>
                        <a:t>[mm]</a:t>
                      </a: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accent2"/>
                          </a:solidFill>
                        </a:rPr>
                        <a:t>946</a:t>
                      </a:r>
                      <a:endParaRPr sz="1600">
                        <a:solidFill>
                          <a:schemeClr val="accent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1075</a:t>
                      </a:r>
                      <a:endParaRPr sz="1600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1097</a:t>
                      </a:r>
                      <a:endParaRPr sz="1600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9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3600" b="1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Width</a:t>
                      </a:r>
                      <a:r>
                        <a:rPr sz="16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sz="1600" b="0">
                          <a:solidFill>
                            <a:schemeClr val="tx2"/>
                          </a:solidFill>
                        </a:rPr>
                        <a:t>[mm]</a:t>
                      </a: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549</a:t>
                      </a:r>
                      <a:endParaRPr sz="1600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533</a:t>
                      </a:r>
                      <a:endParaRPr sz="1600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531</a:t>
                      </a:r>
                      <a:endParaRPr sz="1600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9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3600" b="1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Height</a:t>
                      </a:r>
                      <a:r>
                        <a:rPr sz="16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sz="1600" b="0">
                          <a:solidFill>
                            <a:schemeClr val="tx2"/>
                          </a:solidFill>
                        </a:rPr>
                        <a:t>[mm]</a:t>
                      </a: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accent2"/>
                          </a:solidFill>
                        </a:rPr>
                        <a:t>365</a:t>
                      </a:r>
                      <a:endParaRPr sz="1600">
                        <a:solidFill>
                          <a:schemeClr val="accent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418.5</a:t>
                      </a:r>
                      <a:endParaRPr sz="1600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385</a:t>
                      </a:r>
                      <a:endParaRPr sz="1600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5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3600" b="1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sz="1600">
                          <a:solidFill>
                            <a:schemeClr val="tx2"/>
                          </a:solidFill>
                        </a:rPr>
                        <a:t>ass </a:t>
                      </a:r>
                      <a:r>
                        <a:rPr sz="1600" b="0">
                          <a:solidFill>
                            <a:schemeClr val="tx2"/>
                          </a:solidFill>
                        </a:rPr>
                        <a:t>[kg]</a:t>
                      </a: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 b="0">
                          <a:solidFill>
                            <a:schemeClr val="accent2"/>
                          </a:solidFill>
                        </a:rPr>
                        <a:t>&gt;143</a:t>
                      </a:r>
                      <a:endParaRPr sz="1600" b="0">
                        <a:solidFill>
                          <a:schemeClr val="accent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&gt;145</a:t>
                      </a:r>
                      <a:endParaRPr sz="1600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&gt;145</a:t>
                      </a:r>
                      <a:endParaRPr sz="1600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81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3600" b="1"/>
                      </a:pPr>
                      <a:r>
                        <a:rPr lang="en-GB" sz="1600" noProof="0">
                          <a:solidFill>
                            <a:schemeClr val="tx2"/>
                          </a:solidFill>
                        </a:rPr>
                        <a:t>Nominal pumping speed </a:t>
                      </a:r>
                      <a:r>
                        <a:rPr sz="1600" b="0">
                          <a:solidFill>
                            <a:schemeClr val="tx2"/>
                          </a:solidFill>
                        </a:rPr>
                        <a:t>[m³/h 50/60 Hz]</a:t>
                      </a: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300/360</a:t>
                      </a: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300/360</a:t>
                      </a: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244/276</a:t>
                      </a: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241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3600" b="1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Motor</a:t>
                      </a:r>
                      <a:r>
                        <a:rPr lang="de-DE" sz="1600" baseline="0">
                          <a:solidFill>
                            <a:schemeClr val="tx2"/>
                          </a:solidFill>
                        </a:rPr>
                        <a:t> power </a:t>
                      </a:r>
                      <a:r>
                        <a:rPr sz="1600" b="0">
                          <a:solidFill>
                            <a:schemeClr val="tx2"/>
                          </a:solidFill>
                        </a:rPr>
                        <a:t>[kW – 50/60 Hz]</a:t>
                      </a: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5.5/6.6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7.5/9.0</a:t>
                      </a: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5.5/6.6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7.5/9.0</a:t>
                      </a: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5.5/6.6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7.5/9.0</a:t>
                      </a:r>
                      <a:endParaRPr sz="1600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59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3600" b="1"/>
                      </a:pPr>
                      <a:r>
                        <a:rPr lang="de-DE" sz="1600">
                          <a:solidFill>
                            <a:schemeClr val="tx2"/>
                          </a:solidFill>
                        </a:rPr>
                        <a:t>Noise</a:t>
                      </a:r>
                      <a:r>
                        <a:rPr lang="de-DE" sz="1600" baseline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GB" sz="1600" baseline="0" noProof="0">
                          <a:solidFill>
                            <a:schemeClr val="tx2"/>
                          </a:solidFill>
                        </a:rPr>
                        <a:t>level</a:t>
                      </a:r>
                      <a:r>
                        <a:rPr sz="160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sz="1600" b="0">
                          <a:solidFill>
                            <a:schemeClr val="tx2"/>
                          </a:solidFill>
                        </a:rPr>
                        <a:t>[dB(A)]</a:t>
                      </a:r>
                    </a:p>
                  </a:txBody>
                  <a:tcPr marL="36000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 b="0">
                          <a:solidFill>
                            <a:schemeClr val="tx2"/>
                          </a:solidFill>
                        </a:rPr>
                        <a:t>73/76</a:t>
                      </a:r>
                      <a:endParaRPr sz="1600" b="0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 b="0">
                          <a:solidFill>
                            <a:schemeClr val="tx2"/>
                          </a:solidFill>
                        </a:rPr>
                        <a:t>74/76</a:t>
                      </a: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600" b="0">
                          <a:solidFill>
                            <a:schemeClr val="tx2"/>
                          </a:solidFill>
                        </a:rPr>
                        <a:t>73/76</a:t>
                      </a: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473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BC1E95BF-A358-4AEC-8DD0-24BC50738E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BC1E95BF-A358-4AEC-8DD0-24BC50738E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7F81FEBD-5CBA-4857-84EF-CB5EA994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42" y="694651"/>
            <a:ext cx="9681683" cy="430887"/>
          </a:xfrm>
        </p:spPr>
        <p:txBody>
          <a:bodyPr/>
          <a:lstStyle/>
          <a:p>
            <a:r>
              <a:rPr lang="en-GB">
                <a:solidFill>
                  <a:schemeClr val="accent2"/>
                </a:solidFill>
              </a:rPr>
              <a:t>vs. R5 RA 0063 F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39D2CA-555D-4673-9475-AEB59073603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50AE3-0D73-4142-BECE-DF5058C9FB53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7F81FEBD-5CBA-4857-84EF-CB5EA994C8F0}"/>
              </a:ext>
            </a:extLst>
          </p:cNvPr>
          <p:cNvSpPr txBox="1">
            <a:spLocks/>
          </p:cNvSpPr>
          <p:nvPr/>
        </p:nvSpPr>
        <p:spPr>
          <a:xfrm>
            <a:off x="528638" y="257624"/>
            <a:ext cx="9681683" cy="4308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Becker U5.71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U5 | March 2021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2D29741-5EBA-4666-82CE-287CCB967B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400" y="1400338"/>
            <a:ext cx="806785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53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BC1E95BF-A358-4AEC-8DD0-24BC50738E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BC1E95BF-A358-4AEC-8DD0-24BC50738E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7F81FEBD-5CBA-4857-84EF-CB5EA994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42" y="694651"/>
            <a:ext cx="9681683" cy="430887"/>
          </a:xfrm>
        </p:spPr>
        <p:txBody>
          <a:bodyPr/>
          <a:lstStyle/>
          <a:p>
            <a:r>
              <a:rPr lang="en-GB">
                <a:solidFill>
                  <a:schemeClr val="accent2"/>
                </a:solidFill>
              </a:rPr>
              <a:t>vs. R5 RA 0063 F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39D2CA-555D-4673-9475-AEB59073603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50AE3-0D73-4142-BECE-DF5058C9FB53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7F81FEBD-5CBA-4857-84EF-CB5EA994C8F0}"/>
              </a:ext>
            </a:extLst>
          </p:cNvPr>
          <p:cNvSpPr txBox="1">
            <a:spLocks/>
          </p:cNvSpPr>
          <p:nvPr/>
        </p:nvSpPr>
        <p:spPr>
          <a:xfrm>
            <a:off x="528638" y="257624"/>
            <a:ext cx="9681683" cy="4308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Becker U5.71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U5 | March 2021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DD98283-ADB7-4588-A0D3-71CAD98BE0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658" y="1400264"/>
            <a:ext cx="8105301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17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BC1E95BF-A358-4AEC-8DD0-24BC50738E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BC1E95BF-A358-4AEC-8DD0-24BC50738E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7F81FEBD-5CBA-4857-84EF-CB5EA994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42" y="694651"/>
            <a:ext cx="9681683" cy="430887"/>
          </a:xfrm>
        </p:spPr>
        <p:txBody>
          <a:bodyPr/>
          <a:lstStyle/>
          <a:p>
            <a:r>
              <a:rPr lang="en-GB">
                <a:solidFill>
                  <a:schemeClr val="accent2"/>
                </a:solidFill>
              </a:rPr>
              <a:t>vs. R5 RA 0100 F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39D2CA-555D-4673-9475-AEB59073603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50AE3-0D73-4142-BECE-DF5058C9FB53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7F81FEBD-5CBA-4857-84EF-CB5EA994C8F0}"/>
              </a:ext>
            </a:extLst>
          </p:cNvPr>
          <p:cNvSpPr txBox="1">
            <a:spLocks/>
          </p:cNvSpPr>
          <p:nvPr/>
        </p:nvSpPr>
        <p:spPr>
          <a:xfrm>
            <a:off x="528638" y="257624"/>
            <a:ext cx="9681683" cy="4308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Becker U5.101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U5 | March 2021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0D7A6A4-4953-422B-B019-F4968CB3FB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400" y="1391637"/>
            <a:ext cx="8073035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23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2013EF-C0E7-4E45-BE90-C9ECE205B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288211"/>
            <a:ext cx="11125200" cy="430887"/>
          </a:xfrm>
        </p:spPr>
        <p:txBody>
          <a:bodyPr/>
          <a:lstStyle/>
          <a:p>
            <a:r>
              <a:rPr lang="en-GB"/>
              <a:t>U5.</a:t>
            </a:r>
            <a:endParaRPr lang="en-AU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11D2B9-72FA-4B48-A90C-F6BE3F9971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AU"/>
              <a:t>for a variety of applications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9520A21-15F3-48DE-9B30-9CFEC9A1B0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800" b="1"/>
              <a:t>Food packaging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800" b="1"/>
              <a:t>Food processing</a:t>
            </a:r>
          </a:p>
          <a:p>
            <a:pPr marL="7029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800"/>
              <a:t>Tumblr</a:t>
            </a:r>
          </a:p>
          <a:p>
            <a:pPr marL="7029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800"/>
              <a:t>Dry freezing</a:t>
            </a:r>
          </a:p>
          <a:p>
            <a:pPr marL="7029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800"/>
              <a:t>Vacuum mixer/ Sausage machinery</a:t>
            </a:r>
            <a:br>
              <a:rPr lang="en-AU" sz="1800" b="1"/>
            </a:br>
            <a:endParaRPr lang="en-AU" sz="1800" b="1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800" b="1"/>
              <a:t>Degassing of materials (electronics, food …)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800" b="1"/>
              <a:t>Medical central systems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800" b="1"/>
              <a:t>Thermoforming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800" b="1"/>
              <a:t>Rubber molding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800" b="1"/>
              <a:t>Drying of materials or parts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800" b="1"/>
              <a:t>CNC router tables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800" b="1"/>
              <a:t>(Reflow) Soldering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800" b="1"/>
              <a:t>Lamination of materials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1800" b="1"/>
              <a:t>And many more</a:t>
            </a:r>
          </a:p>
          <a:p>
            <a:pPr>
              <a:lnSpc>
                <a:spcPct val="100000"/>
              </a:lnSpc>
            </a:pPr>
            <a:endParaRPr lang="en-AU" sz="180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0C368B-932C-463D-9EC9-24E5D4A764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U5 | March 2021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0B9D6C-B342-483B-A3F5-C573B8861CD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8050AE3-0D73-4142-BECE-DF5058C9FB5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2763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BC1E95BF-A358-4AEC-8DD0-24BC50738E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BC1E95BF-A358-4AEC-8DD0-24BC50738E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7F81FEBD-5CBA-4857-84EF-CB5EA994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42" y="694651"/>
            <a:ext cx="9681683" cy="430887"/>
          </a:xfrm>
        </p:spPr>
        <p:txBody>
          <a:bodyPr/>
          <a:lstStyle/>
          <a:p>
            <a:r>
              <a:rPr lang="en-GB">
                <a:solidFill>
                  <a:schemeClr val="accent2"/>
                </a:solidFill>
              </a:rPr>
              <a:t>vs. R5 RA 0100 F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39D2CA-555D-4673-9475-AEB59073603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50AE3-0D73-4142-BECE-DF5058C9FB53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7F81FEBD-5CBA-4857-84EF-CB5EA994C8F0}"/>
              </a:ext>
            </a:extLst>
          </p:cNvPr>
          <p:cNvSpPr txBox="1">
            <a:spLocks/>
          </p:cNvSpPr>
          <p:nvPr/>
        </p:nvSpPr>
        <p:spPr>
          <a:xfrm>
            <a:off x="528638" y="257624"/>
            <a:ext cx="9681683" cy="4308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Becker U5.101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U5 | March 2021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DF97989-9B42-4684-884E-B6FAD4191E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400" y="1386875"/>
            <a:ext cx="8114271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700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BC1E95BF-A358-4AEC-8DD0-24BC50738E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BC1E95BF-A358-4AEC-8DD0-24BC50738E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7F81FEBD-5CBA-4857-84EF-CB5EA994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42" y="694651"/>
            <a:ext cx="9681683" cy="430887"/>
          </a:xfrm>
        </p:spPr>
        <p:txBody>
          <a:bodyPr/>
          <a:lstStyle/>
          <a:p>
            <a:r>
              <a:rPr lang="en-GB">
                <a:solidFill>
                  <a:schemeClr val="accent2"/>
                </a:solidFill>
              </a:rPr>
              <a:t>vs. R5 RA 0160 D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39D2CA-555D-4673-9475-AEB59073603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50AE3-0D73-4142-BECE-DF5058C9FB53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7F81FEBD-5CBA-4857-84EF-CB5EA994C8F0}"/>
              </a:ext>
            </a:extLst>
          </p:cNvPr>
          <p:cNvSpPr txBox="1">
            <a:spLocks/>
          </p:cNvSpPr>
          <p:nvPr/>
        </p:nvSpPr>
        <p:spPr>
          <a:xfrm>
            <a:off x="528638" y="257624"/>
            <a:ext cx="9681683" cy="4308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Becker U5.166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U5 | March 2021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E4DA72B-7AD9-487A-982A-76B38F7EAD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400" y="1388183"/>
            <a:ext cx="807042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57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BC1E95BF-A358-4AEC-8DD0-24BC50738E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BC1E95BF-A358-4AEC-8DD0-24BC50738E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7F81FEBD-5CBA-4857-84EF-CB5EA994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42" y="694651"/>
            <a:ext cx="9681683" cy="430887"/>
          </a:xfrm>
        </p:spPr>
        <p:txBody>
          <a:bodyPr/>
          <a:lstStyle/>
          <a:p>
            <a:r>
              <a:rPr lang="en-GB">
                <a:solidFill>
                  <a:schemeClr val="accent2"/>
                </a:solidFill>
              </a:rPr>
              <a:t>vs. R5 RA 0160 D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39D2CA-555D-4673-9475-AEB59073603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50AE3-0D73-4142-BECE-DF5058C9FB53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7F81FEBD-5CBA-4857-84EF-CB5EA994C8F0}"/>
              </a:ext>
            </a:extLst>
          </p:cNvPr>
          <p:cNvSpPr txBox="1">
            <a:spLocks/>
          </p:cNvSpPr>
          <p:nvPr/>
        </p:nvSpPr>
        <p:spPr>
          <a:xfrm>
            <a:off x="528638" y="257624"/>
            <a:ext cx="9681683" cy="4308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Becker U5.166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U5 | March 2021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DB2A604-E58B-471C-87E7-4AE10AFC5A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400" y="1404129"/>
            <a:ext cx="808204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300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BC1E95BF-A358-4AEC-8DD0-24BC50738E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BC1E95BF-A358-4AEC-8DD0-24BC50738E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7F81FEBD-5CBA-4857-84EF-CB5EA994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42" y="694651"/>
            <a:ext cx="9681683" cy="430887"/>
          </a:xfrm>
        </p:spPr>
        <p:txBody>
          <a:bodyPr/>
          <a:lstStyle/>
          <a:p>
            <a:r>
              <a:rPr lang="en-GB">
                <a:solidFill>
                  <a:schemeClr val="accent2"/>
                </a:solidFill>
              </a:rPr>
              <a:t>vs. R5 RA 0202 D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39D2CA-555D-4673-9475-AEB59073603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50AE3-0D73-4142-BECE-DF5058C9FB53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7F81FEBD-5CBA-4857-84EF-CB5EA994C8F0}"/>
              </a:ext>
            </a:extLst>
          </p:cNvPr>
          <p:cNvSpPr txBox="1">
            <a:spLocks/>
          </p:cNvSpPr>
          <p:nvPr/>
        </p:nvSpPr>
        <p:spPr>
          <a:xfrm>
            <a:off x="528638" y="257624"/>
            <a:ext cx="9681683" cy="4308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Becker U5.201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U5 | March 2021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9F4453-6B4D-4B22-8D9E-9011C41599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400" y="1407095"/>
            <a:ext cx="8025478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189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BC1E95BF-A358-4AEC-8DD0-24BC50738E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BC1E95BF-A358-4AEC-8DD0-24BC50738E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7F81FEBD-5CBA-4857-84EF-CB5EA994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42" y="694651"/>
            <a:ext cx="9681683" cy="430887"/>
          </a:xfrm>
        </p:spPr>
        <p:txBody>
          <a:bodyPr/>
          <a:lstStyle/>
          <a:p>
            <a:r>
              <a:rPr lang="en-GB">
                <a:solidFill>
                  <a:schemeClr val="accent2"/>
                </a:solidFill>
              </a:rPr>
              <a:t>vs. R5 RA 0202 D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39D2CA-555D-4673-9475-AEB59073603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50AE3-0D73-4142-BECE-DF5058C9FB53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7F81FEBD-5CBA-4857-84EF-CB5EA994C8F0}"/>
              </a:ext>
            </a:extLst>
          </p:cNvPr>
          <p:cNvSpPr txBox="1">
            <a:spLocks/>
          </p:cNvSpPr>
          <p:nvPr/>
        </p:nvSpPr>
        <p:spPr>
          <a:xfrm>
            <a:off x="528638" y="257624"/>
            <a:ext cx="9681683" cy="4308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Becker U5.201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U5 | March 2021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6BCEBB7-1366-4C4D-BA3C-F7150CC4E9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400" y="1405673"/>
            <a:ext cx="8017891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904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BC1E95BF-A358-4AEC-8DD0-24BC50738E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BC1E95BF-A358-4AEC-8DD0-24BC50738E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7F81FEBD-5CBA-4857-84EF-CB5EA994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42" y="694651"/>
            <a:ext cx="9681683" cy="430887"/>
          </a:xfrm>
        </p:spPr>
        <p:txBody>
          <a:bodyPr/>
          <a:lstStyle/>
          <a:p>
            <a:r>
              <a:rPr lang="en-GB">
                <a:solidFill>
                  <a:schemeClr val="accent2"/>
                </a:solidFill>
              </a:rPr>
              <a:t>vs. R5 RA 0302 D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39D2CA-555D-4673-9475-AEB59073603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50AE3-0D73-4142-BECE-DF5058C9FB53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7F81FEBD-5CBA-4857-84EF-CB5EA994C8F0}"/>
              </a:ext>
            </a:extLst>
          </p:cNvPr>
          <p:cNvSpPr txBox="1">
            <a:spLocks/>
          </p:cNvSpPr>
          <p:nvPr/>
        </p:nvSpPr>
        <p:spPr>
          <a:xfrm>
            <a:off x="528638" y="257624"/>
            <a:ext cx="9681683" cy="4308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Becker U5.301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U5 | March 2021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29F75BB-C66D-47FE-8D25-3E4EFC3605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400" y="1394236"/>
            <a:ext cx="8035278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003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BC1E95BF-A358-4AEC-8DD0-24BC50738E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BC1E95BF-A358-4AEC-8DD0-24BC50738E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7F81FEBD-5CBA-4857-84EF-CB5EA994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42" y="694651"/>
            <a:ext cx="9681683" cy="430887"/>
          </a:xfrm>
        </p:spPr>
        <p:txBody>
          <a:bodyPr/>
          <a:lstStyle/>
          <a:p>
            <a:r>
              <a:rPr lang="en-GB">
                <a:solidFill>
                  <a:schemeClr val="accent2"/>
                </a:solidFill>
              </a:rPr>
              <a:t>vs. R5 RA 0302 F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39D2CA-555D-4673-9475-AEB59073603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50AE3-0D73-4142-BECE-DF5058C9FB53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7F81FEBD-5CBA-4857-84EF-CB5EA994C8F0}"/>
              </a:ext>
            </a:extLst>
          </p:cNvPr>
          <p:cNvSpPr txBox="1">
            <a:spLocks/>
          </p:cNvSpPr>
          <p:nvPr/>
        </p:nvSpPr>
        <p:spPr>
          <a:xfrm>
            <a:off x="528638" y="257624"/>
            <a:ext cx="9681683" cy="4308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Becker U5.301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U5 | March 2021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5CBBFE-B1F2-4735-B0BE-C0D5E01404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400" y="1400433"/>
            <a:ext cx="805500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16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BC1E95BF-A358-4AEC-8DD0-24BC50738E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BC1E95BF-A358-4AEC-8DD0-24BC50738E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7F81FEBD-5CBA-4857-84EF-CB5EA994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42" y="694651"/>
            <a:ext cx="9681683" cy="430887"/>
          </a:xfrm>
        </p:spPr>
        <p:txBody>
          <a:bodyPr/>
          <a:lstStyle/>
          <a:p>
            <a:r>
              <a:rPr lang="en-GB">
                <a:solidFill>
                  <a:schemeClr val="accent2"/>
                </a:solidFill>
              </a:rPr>
              <a:t>vs. U4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39D2CA-555D-4673-9475-AEB59073603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50AE3-0D73-4142-BECE-DF5058C9FB53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7F81FEBD-5CBA-4857-84EF-CB5EA994C8F0}"/>
              </a:ext>
            </a:extLst>
          </p:cNvPr>
          <p:cNvSpPr txBox="1">
            <a:spLocks/>
          </p:cNvSpPr>
          <p:nvPr/>
        </p:nvSpPr>
        <p:spPr>
          <a:xfrm>
            <a:off x="528638" y="257624"/>
            <a:ext cx="9681683" cy="4308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Becker U5.301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U5 | March 2021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00424AD-9013-43F4-A3B4-603017306D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400" y="1445995"/>
            <a:ext cx="8116185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863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BC1E95BF-A358-4AEC-8DD0-24BC50738E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BC1E95BF-A358-4AEC-8DD0-24BC50738E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7F81FEBD-5CBA-4857-84EF-CB5EA994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42" y="694651"/>
            <a:ext cx="9681683" cy="430887"/>
          </a:xfrm>
        </p:spPr>
        <p:txBody>
          <a:bodyPr/>
          <a:lstStyle/>
          <a:p>
            <a:r>
              <a:rPr lang="en-GB">
                <a:solidFill>
                  <a:schemeClr val="accent2"/>
                </a:solidFill>
              </a:rPr>
              <a:t>vs. U4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39D2CA-555D-4673-9475-AEB59073603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50AE3-0D73-4142-BECE-DF5058C9FB53}" type="slidenum">
              <a:rPr lang="en-GB" smtClean="0"/>
              <a:pPr/>
              <a:t>38</a:t>
            </a:fld>
            <a:endParaRPr lang="en-GB"/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7F81FEBD-5CBA-4857-84EF-CB5EA994C8F0}"/>
              </a:ext>
            </a:extLst>
          </p:cNvPr>
          <p:cNvSpPr txBox="1">
            <a:spLocks/>
          </p:cNvSpPr>
          <p:nvPr/>
        </p:nvSpPr>
        <p:spPr>
          <a:xfrm>
            <a:off x="528638" y="257624"/>
            <a:ext cx="9681683" cy="4308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Becker U5.301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U5 | March 2021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43ACA1E-072A-443D-9B1D-92D66765D4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837" y="1455799"/>
            <a:ext cx="8110944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478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8E10697A-006F-4B26-9BD2-295947E993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8E10697A-006F-4B26-9BD2-295947E993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8FCB5B91-CB37-46EF-8044-5923376BCB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8638" y="694651"/>
            <a:ext cx="11125200" cy="430887"/>
          </a:xfrm>
        </p:spPr>
        <p:txBody>
          <a:bodyPr/>
          <a:lstStyle/>
          <a:p>
            <a:r>
              <a:rPr lang="en-GB"/>
              <a:t>motor power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4E5900A-B361-447B-8325-8552F12C270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50AE3-0D73-4142-BECE-DF5058C9FB53}" type="slidenum">
              <a:rPr lang="en-GB" smtClean="0"/>
              <a:pPr/>
              <a:t>39</a:t>
            </a:fld>
            <a:endParaRPr lang="en-GB"/>
          </a:p>
        </p:txBody>
      </p:sp>
      <p:graphicFrame>
        <p:nvGraphicFramePr>
          <p:cNvPr id="12" name="Table 151"/>
          <p:cNvGraphicFramePr/>
          <p:nvPr>
            <p:extLst>
              <p:ext uri="{D42A27DB-BD31-4B8C-83A1-F6EECF244321}">
                <p14:modId xmlns:p14="http://schemas.microsoft.com/office/powerpoint/2010/main" val="24058380"/>
              </p:ext>
            </p:extLst>
          </p:nvPr>
        </p:nvGraphicFramePr>
        <p:xfrm>
          <a:off x="528636" y="1376362"/>
          <a:ext cx="11125201" cy="4964062"/>
        </p:xfrm>
        <a:graphic>
          <a:graphicData uri="http://schemas.openxmlformats.org/drawingml/2006/table">
            <a:tbl>
              <a:tblPr/>
              <a:tblGrid>
                <a:gridCol w="5204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7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3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38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400" b="1">
                          <a:solidFill>
                            <a:schemeClr val="tx2"/>
                          </a:solidFill>
                        </a:rPr>
                        <a:t>Volume</a:t>
                      </a:r>
                      <a:endParaRPr sz="1400" b="1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400" b="1">
                          <a:solidFill>
                            <a:schemeClr val="tx2"/>
                          </a:solidFill>
                        </a:rPr>
                        <a:t>Becker U5. (50/60Hz)</a:t>
                      </a:r>
                      <a:endParaRPr sz="1400" b="1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400" b="1">
                          <a:solidFill>
                            <a:schemeClr val="tx2"/>
                          </a:solidFill>
                        </a:rPr>
                        <a:t>Busch R A R5 (50/60Hz)</a:t>
                      </a:r>
                      <a:endParaRPr sz="1400" b="1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6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3600" b="1"/>
                      </a:pPr>
                      <a:r>
                        <a:rPr lang="de-DE" sz="1400">
                          <a:solidFill>
                            <a:schemeClr val="tx2"/>
                          </a:solidFill>
                        </a:rPr>
                        <a:t>70m³/h</a:t>
                      </a:r>
                      <a:endParaRPr sz="1400" b="0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400">
                          <a:solidFill>
                            <a:schemeClr val="accent2"/>
                          </a:solidFill>
                        </a:rPr>
                        <a:t>1.5</a:t>
                      </a:r>
                      <a:r>
                        <a:rPr lang="de-DE" sz="1400">
                          <a:solidFill>
                            <a:schemeClr val="tx2"/>
                          </a:solidFill>
                        </a:rPr>
                        <a:t>/</a:t>
                      </a:r>
                      <a:r>
                        <a:rPr lang="de-DE" sz="1400">
                          <a:solidFill>
                            <a:schemeClr val="accent2"/>
                          </a:solidFill>
                        </a:rPr>
                        <a:t>1.8</a:t>
                      </a:r>
                      <a:endParaRPr sz="1400">
                        <a:solidFill>
                          <a:schemeClr val="accent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400">
                          <a:solidFill>
                            <a:schemeClr val="tx2"/>
                          </a:solidFill>
                        </a:rPr>
                        <a:t>1.5/1.8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400">
                          <a:solidFill>
                            <a:schemeClr val="tx2"/>
                          </a:solidFill>
                        </a:rPr>
                        <a:t>2.0/2.7</a:t>
                      </a:r>
                      <a:endParaRPr sz="1400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6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3600" b="1"/>
                      </a:pPr>
                      <a:r>
                        <a:rPr lang="de-DE" sz="1400">
                          <a:solidFill>
                            <a:schemeClr val="tx2"/>
                          </a:solidFill>
                        </a:rPr>
                        <a:t>100m³/h</a:t>
                      </a:r>
                      <a:endParaRPr sz="1400" b="0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de-DE" sz="1400">
                          <a:solidFill>
                            <a:schemeClr val="accent2"/>
                          </a:solidFill>
                        </a:rPr>
                        <a:t>2.2</a:t>
                      </a:r>
                      <a:r>
                        <a:rPr lang="de-DE" sz="1400">
                          <a:solidFill>
                            <a:schemeClr val="tx2"/>
                          </a:solidFill>
                        </a:rPr>
                        <a:t>/</a:t>
                      </a:r>
                      <a:r>
                        <a:rPr lang="de-DE" sz="1400">
                          <a:solidFill>
                            <a:schemeClr val="accent2"/>
                          </a:solidFill>
                        </a:rPr>
                        <a:t>2.6</a:t>
                      </a: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400">
                          <a:solidFill>
                            <a:schemeClr val="tx2"/>
                          </a:solidFill>
                        </a:rPr>
                        <a:t>2.2/2.6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400">
                          <a:solidFill>
                            <a:schemeClr val="tx2"/>
                          </a:solidFill>
                        </a:rPr>
                        <a:t>2.7/3.4</a:t>
                      </a:r>
                      <a:endParaRPr sz="1400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6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3600" b="1"/>
                      </a:pPr>
                      <a:r>
                        <a:rPr lang="de-DE" sz="1400">
                          <a:solidFill>
                            <a:schemeClr val="tx2"/>
                          </a:solidFill>
                        </a:rPr>
                        <a:t>165m³/h</a:t>
                      </a:r>
                      <a:endParaRPr sz="1400" b="0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400">
                          <a:solidFill>
                            <a:schemeClr val="accent2"/>
                          </a:solidFill>
                        </a:rPr>
                        <a:t>3.0</a:t>
                      </a:r>
                      <a:r>
                        <a:rPr lang="de-DE" sz="1400">
                          <a:solidFill>
                            <a:schemeClr val="tx2"/>
                          </a:solidFill>
                        </a:rPr>
                        <a:t>/</a:t>
                      </a:r>
                      <a:r>
                        <a:rPr lang="de-DE" sz="1400">
                          <a:solidFill>
                            <a:schemeClr val="accent2"/>
                          </a:solidFill>
                        </a:rPr>
                        <a:t>3.6</a:t>
                      </a:r>
                      <a:r>
                        <a:rPr lang="de-DE" sz="1400">
                          <a:solidFill>
                            <a:schemeClr val="tx2"/>
                          </a:solidFill>
                        </a:rPr>
                        <a:t> (4.0/4.8)</a:t>
                      </a:r>
                      <a:endParaRPr sz="1400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400">
                          <a:solidFill>
                            <a:schemeClr val="tx2"/>
                          </a:solidFill>
                        </a:rPr>
                        <a:t>4.0/5.5</a:t>
                      </a:r>
                      <a:endParaRPr sz="1400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6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3600" b="1"/>
                      </a:pPr>
                      <a:r>
                        <a:rPr lang="de-DE" sz="1400">
                          <a:solidFill>
                            <a:schemeClr val="tx2"/>
                          </a:solidFill>
                        </a:rPr>
                        <a:t>200m³/h</a:t>
                      </a:r>
                      <a:endParaRPr sz="1400" b="0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de-DE" sz="1400">
                          <a:solidFill>
                            <a:schemeClr val="tx2"/>
                          </a:solidFill>
                        </a:rPr>
                        <a:t>4.0/</a:t>
                      </a:r>
                      <a:r>
                        <a:rPr lang="de-DE" sz="1400">
                          <a:solidFill>
                            <a:schemeClr val="accent2"/>
                          </a:solidFill>
                        </a:rPr>
                        <a:t>4.8</a:t>
                      </a:r>
                      <a:r>
                        <a:rPr lang="de-DE" sz="1400">
                          <a:solidFill>
                            <a:schemeClr val="tx2"/>
                          </a:solidFill>
                        </a:rPr>
                        <a:t> (5.5/6.6)</a:t>
                      </a: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400">
                          <a:solidFill>
                            <a:schemeClr val="tx2"/>
                          </a:solidFill>
                        </a:rPr>
                        <a:t>4.0/5.5</a:t>
                      </a:r>
                      <a:endParaRPr sz="1400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6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3600" b="1"/>
                      </a:pPr>
                      <a:r>
                        <a:rPr lang="de-DE" sz="1400">
                          <a:solidFill>
                            <a:schemeClr val="tx2"/>
                          </a:solidFill>
                        </a:rPr>
                        <a:t>300m³/h (U4.)</a:t>
                      </a:r>
                      <a:endParaRPr sz="1400" b="0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de-DE" sz="1400">
                          <a:solidFill>
                            <a:schemeClr val="tx2"/>
                          </a:solidFill>
                        </a:rPr>
                        <a:t>5.5/</a:t>
                      </a:r>
                      <a:r>
                        <a:rPr lang="de-DE" sz="1400">
                          <a:solidFill>
                            <a:schemeClr val="accent2"/>
                          </a:solidFill>
                        </a:rPr>
                        <a:t>6.6</a:t>
                      </a:r>
                      <a:r>
                        <a:rPr lang="de-DE" sz="1400">
                          <a:solidFill>
                            <a:schemeClr val="tx2"/>
                          </a:solidFill>
                        </a:rPr>
                        <a:t> (7.5/9.0)</a:t>
                      </a: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400">
                          <a:solidFill>
                            <a:schemeClr val="tx2"/>
                          </a:solidFill>
                        </a:rPr>
                        <a:t>5.5/7.5</a:t>
                      </a:r>
                      <a:endParaRPr sz="1400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66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3600" b="1"/>
                      </a:pPr>
                      <a:r>
                        <a:rPr lang="de-DE" sz="1400" b="1">
                          <a:solidFill>
                            <a:schemeClr val="tx2"/>
                          </a:solidFill>
                        </a:rPr>
                        <a:t>400m³/h </a:t>
                      </a:r>
                      <a:r>
                        <a:rPr lang="de-DE" sz="1400">
                          <a:solidFill>
                            <a:schemeClr val="tx2"/>
                          </a:solidFill>
                        </a:rPr>
                        <a:t>(U4.)</a:t>
                      </a:r>
                      <a:endParaRPr lang="de-DE" sz="1400" b="0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400">
                          <a:solidFill>
                            <a:schemeClr val="tx2"/>
                          </a:solidFill>
                        </a:rPr>
                        <a:t>11.0/</a:t>
                      </a:r>
                      <a:r>
                        <a:rPr lang="de-DE" sz="1400" kern="120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13.2</a:t>
                      </a: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de-DE" sz="1400">
                          <a:solidFill>
                            <a:schemeClr val="tx2"/>
                          </a:solidFill>
                        </a:rPr>
                        <a:t>11.0/15.0</a:t>
                      </a: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489290"/>
                  </a:ext>
                </a:extLst>
              </a:tr>
              <a:tr h="5666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3600" b="1"/>
                      </a:pPr>
                      <a:r>
                        <a:rPr lang="de-DE" sz="1400" b="1">
                          <a:solidFill>
                            <a:schemeClr val="tx2"/>
                          </a:solidFill>
                        </a:rPr>
                        <a:t>630m³/h </a:t>
                      </a:r>
                      <a:r>
                        <a:rPr lang="de-DE" sz="1400">
                          <a:solidFill>
                            <a:schemeClr val="tx2"/>
                          </a:solidFill>
                        </a:rPr>
                        <a:t>(U4.)</a:t>
                      </a:r>
                      <a:endParaRPr lang="de-DE" sz="1400" b="0">
                        <a:solidFill>
                          <a:schemeClr val="tx2"/>
                        </a:solidFill>
                      </a:endParaRP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de-DE" sz="1400">
                          <a:solidFill>
                            <a:schemeClr val="tx2"/>
                          </a:solidFill>
                        </a:rPr>
                        <a:t>15.0/</a:t>
                      </a:r>
                      <a:r>
                        <a:rPr lang="de-DE" sz="1400" kern="120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18.0</a:t>
                      </a: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de-DE" sz="1400">
                          <a:solidFill>
                            <a:schemeClr val="tx2"/>
                          </a:solidFill>
                        </a:rPr>
                        <a:t>15.0/18.5</a:t>
                      </a:r>
                    </a:p>
                  </a:txBody>
                  <a:tcPr marL="36167" marR="36167" marT="36167" marB="3616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981312"/>
                  </a:ext>
                </a:extLst>
              </a:tr>
            </a:tbl>
          </a:graphicData>
        </a:graphic>
      </p:graphicFrame>
      <p:sp>
        <p:nvSpPr>
          <p:cNvPr id="7" name="Textplatzhalter 31">
            <a:extLst>
              <a:ext uri="{FF2B5EF4-FFF2-40B4-BE49-F238E27FC236}">
                <a16:creationId xmlns:a16="http://schemas.microsoft.com/office/drawing/2014/main" id="{8FCB5B91-CB37-46EF-8044-5923376BCB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8638" y="263764"/>
            <a:ext cx="11125200" cy="430887"/>
          </a:xfrm>
        </p:spPr>
        <p:txBody>
          <a:bodyPr/>
          <a:lstStyle/>
          <a:p>
            <a:r>
              <a:rPr lang="en-GB">
                <a:solidFill>
                  <a:schemeClr val="tx2"/>
                </a:solidFill>
              </a:rPr>
              <a:t>U5.</a:t>
            </a:r>
            <a:r>
              <a:rPr lang="en-GB"/>
              <a:t> 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/>
              <a:t>U5 | March 2021</a:t>
            </a:r>
          </a:p>
        </p:txBody>
      </p:sp>
    </p:spTree>
    <p:extLst>
      <p:ext uri="{BB962C8B-B14F-4D97-AF65-F5344CB8AC3E}">
        <p14:creationId xmlns:p14="http://schemas.microsoft.com/office/powerpoint/2010/main" val="1387001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54A9D1-2698-4EC2-A7E3-F6D9A985D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3153014"/>
            <a:ext cx="11125200" cy="615553"/>
          </a:xfrm>
        </p:spPr>
        <p:txBody>
          <a:bodyPr/>
          <a:lstStyle/>
          <a:p>
            <a:r>
              <a:rPr lang="de-DE"/>
              <a:t>U5.</a:t>
            </a:r>
            <a:endParaRPr lang="en-AU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5892F9-C3D3-4437-9643-CA233FD4CB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Design / Concept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51041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8E10697A-006F-4B26-9BD2-295947E993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8E10697A-006F-4B26-9BD2-295947E993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8FCB5B91-CB37-46EF-8044-5923376BCB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8638" y="694651"/>
            <a:ext cx="11125200" cy="430887"/>
          </a:xfrm>
        </p:spPr>
        <p:txBody>
          <a:bodyPr/>
          <a:lstStyle/>
          <a:p>
            <a:r>
              <a:rPr lang="en-GB"/>
              <a:t>standard motor voltages (IE3) &lt;5.5kw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4E5900A-B361-447B-8325-8552F12C270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50AE3-0D73-4142-BECE-DF5058C9FB53}" type="slidenum">
              <a:rPr lang="en-GB" smtClean="0"/>
              <a:pPr/>
              <a:t>40</a:t>
            </a:fld>
            <a:endParaRPr lang="en-GB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728229"/>
              </p:ext>
            </p:extLst>
          </p:nvPr>
        </p:nvGraphicFramePr>
        <p:xfrm>
          <a:off x="528638" y="1376363"/>
          <a:ext cx="11125200" cy="49514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62600">
                  <a:extLst>
                    <a:ext uri="{9D8B030D-6E8A-4147-A177-3AD203B41FA5}">
                      <a16:colId xmlns:a16="http://schemas.microsoft.com/office/drawing/2014/main" val="2091839131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1965951741"/>
                    </a:ext>
                  </a:extLst>
                </a:gridCol>
              </a:tblGrid>
              <a:tr h="2361444">
                <a:tc>
                  <a:txBody>
                    <a:bodyPr/>
                    <a:lstStyle/>
                    <a:p>
                      <a:pPr lvl="0" indent="0" algn="l">
                        <a:spcBef>
                          <a:spcPts val="3000"/>
                        </a:spcBef>
                        <a:buClr>
                          <a:schemeClr val="accent2"/>
                        </a:buClr>
                        <a:buFont typeface="Wingdings"/>
                        <a:defRPr sz="3600"/>
                      </a:pPr>
                      <a:r>
                        <a:rPr lang="es-ES" sz="1600" b="1">
                          <a:solidFill>
                            <a:schemeClr val="tx2"/>
                          </a:solidFill>
                          <a:latin typeface="+mn-lt"/>
                        </a:rPr>
                        <a:t>1. </a:t>
                      </a:r>
                      <a:r>
                        <a:rPr lang="es-ES" sz="1600" b="0">
                          <a:solidFill>
                            <a:schemeClr val="tx2"/>
                          </a:solidFill>
                          <a:latin typeface="+mn-lt"/>
                        </a:rPr>
                        <a:t>3~ (Europe)</a:t>
                      </a:r>
                      <a:br>
                        <a:rPr lang="es-ES" sz="1600" b="0">
                          <a:solidFill>
                            <a:schemeClr val="tx2"/>
                          </a:solidFill>
                          <a:latin typeface="+mn-lt"/>
                        </a:rPr>
                      </a:br>
                      <a:br>
                        <a:rPr lang="es-ES" sz="1600" b="0">
                          <a:solidFill>
                            <a:schemeClr val="tx2"/>
                          </a:solidFill>
                          <a:latin typeface="+mn-lt"/>
                        </a:rPr>
                      </a:br>
                      <a:r>
                        <a:rPr lang="es-ES" sz="1600" b="1">
                          <a:solidFill>
                            <a:schemeClr val="tx2"/>
                          </a:solidFill>
                          <a:latin typeface="+mn-lt"/>
                        </a:rPr>
                        <a:t>50Hz</a:t>
                      </a:r>
                      <a:r>
                        <a:rPr lang="es-ES" sz="1600" b="0">
                          <a:solidFill>
                            <a:schemeClr val="tx2"/>
                          </a:solidFill>
                          <a:latin typeface="+mn-lt"/>
                        </a:rPr>
                        <a:t> Δ-/ Y400V ± 10% (IE3)</a:t>
                      </a:r>
                      <a:br>
                        <a:rPr lang="es-ES" sz="1600" b="0">
                          <a:solidFill>
                            <a:schemeClr val="tx2"/>
                          </a:solidFill>
                          <a:latin typeface="+mn-lt"/>
                        </a:rPr>
                      </a:br>
                      <a:br>
                        <a:rPr lang="es-ES" sz="1600" b="0">
                          <a:solidFill>
                            <a:schemeClr val="tx2"/>
                          </a:solidFill>
                          <a:latin typeface="+mn-lt"/>
                        </a:rPr>
                      </a:br>
                      <a:r>
                        <a:rPr lang="es-ES" sz="1600" b="1">
                          <a:solidFill>
                            <a:schemeClr val="tx2"/>
                          </a:solidFill>
                          <a:latin typeface="+mn-lt"/>
                        </a:rPr>
                        <a:t>60Hz</a:t>
                      </a:r>
                      <a:r>
                        <a:rPr lang="es-ES" sz="1600" b="0">
                          <a:solidFill>
                            <a:schemeClr val="tx2"/>
                          </a:solidFill>
                          <a:latin typeface="+mn-lt"/>
                        </a:rPr>
                        <a:t> Δ265/ Y460V ± 10% (IE3)</a:t>
                      </a:r>
                      <a:br>
                        <a:rPr lang="es-ES" sz="1600" b="0">
                          <a:solidFill>
                            <a:schemeClr val="tx2"/>
                          </a:solidFill>
                          <a:latin typeface="+mn-lt"/>
                        </a:rPr>
                      </a:br>
                      <a:br>
                        <a:rPr lang="es-ES" sz="1600" b="0">
                          <a:solidFill>
                            <a:schemeClr val="tx2"/>
                          </a:solidFill>
                          <a:latin typeface="+mn-lt"/>
                        </a:rPr>
                      </a:br>
                      <a:r>
                        <a:rPr lang="es-ES" sz="1600" b="1">
                          <a:solidFill>
                            <a:schemeClr val="tx2"/>
                          </a:solidFill>
                          <a:latin typeface="+mn-lt"/>
                        </a:rPr>
                        <a:t>60Hz</a:t>
                      </a:r>
                      <a:r>
                        <a:rPr lang="es-ES" sz="1600" b="0">
                          <a:solidFill>
                            <a:schemeClr val="tx2"/>
                          </a:solidFill>
                          <a:latin typeface="+mn-lt"/>
                        </a:rPr>
                        <a:t> Δ230/ Y400V ± 10%</a:t>
                      </a:r>
                    </a:p>
                    <a:p>
                      <a:pPr algn="l"/>
                      <a:endParaRPr lang="de-DE" sz="12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EFEFED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0" algn="l">
                        <a:spcBef>
                          <a:spcPts val="3000"/>
                        </a:spcBef>
                        <a:buClr>
                          <a:schemeClr val="accent2"/>
                        </a:buClr>
                        <a:buFont typeface="Wingdings"/>
                        <a:defRPr sz="3600"/>
                      </a:pPr>
                      <a:r>
                        <a:rPr lang="de-DE" sz="1600" b="1">
                          <a:solidFill>
                            <a:schemeClr val="tx2"/>
                          </a:solidFill>
                          <a:latin typeface="+mn-lt"/>
                        </a:rPr>
                        <a:t>2.</a:t>
                      </a:r>
                      <a:r>
                        <a:rPr lang="de-DE" sz="160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de-DE" sz="1600" b="0">
                          <a:solidFill>
                            <a:schemeClr val="tx2"/>
                          </a:solidFill>
                          <a:latin typeface="+mn-lt"/>
                        </a:rPr>
                        <a:t>3~ (USA)</a:t>
                      </a:r>
                      <a:br>
                        <a:rPr lang="de-DE" sz="1600" b="0">
                          <a:solidFill>
                            <a:schemeClr val="tx2"/>
                          </a:solidFill>
                          <a:latin typeface="+mn-lt"/>
                        </a:rPr>
                      </a:br>
                      <a:br>
                        <a:rPr lang="de-DE" sz="1600">
                          <a:solidFill>
                            <a:schemeClr val="tx2"/>
                          </a:solidFill>
                          <a:latin typeface="+mn-lt"/>
                        </a:rPr>
                      </a:br>
                      <a:r>
                        <a:rPr lang="de-DE" sz="1600" b="1">
                          <a:solidFill>
                            <a:schemeClr val="tx2"/>
                          </a:solidFill>
                          <a:latin typeface="+mn-lt"/>
                        </a:rPr>
                        <a:t>60Hz </a:t>
                      </a:r>
                      <a:r>
                        <a:rPr lang="de-DE" sz="1600" b="0">
                          <a:solidFill>
                            <a:schemeClr val="tx2"/>
                          </a:solidFill>
                          <a:latin typeface="+mn-lt"/>
                        </a:rPr>
                        <a:t>YY230/ Y460V ± 10% </a:t>
                      </a:r>
                      <a:br>
                        <a:rPr lang="de-DE" sz="1600" b="0">
                          <a:solidFill>
                            <a:schemeClr val="tx2"/>
                          </a:solidFill>
                          <a:latin typeface="+mn-lt"/>
                        </a:rPr>
                      </a:br>
                      <a:r>
                        <a:rPr lang="de-DE" sz="1600" b="0">
                          <a:solidFill>
                            <a:schemeClr val="tx2"/>
                          </a:solidFill>
                          <a:latin typeface="+mn-lt"/>
                        </a:rPr>
                        <a:t>(IE3+UL/CSA)</a:t>
                      </a:r>
                      <a:br>
                        <a:rPr lang="de-DE" sz="1600">
                          <a:solidFill>
                            <a:schemeClr val="tx2"/>
                          </a:solidFill>
                          <a:latin typeface="+mn-lt"/>
                        </a:rPr>
                      </a:br>
                      <a:br>
                        <a:rPr lang="de-DE" sz="1600">
                          <a:solidFill>
                            <a:schemeClr val="tx2"/>
                          </a:solidFill>
                          <a:latin typeface="+mn-lt"/>
                        </a:rPr>
                      </a:br>
                      <a:r>
                        <a:rPr lang="de-DE" sz="1600" b="1">
                          <a:solidFill>
                            <a:schemeClr val="tx2"/>
                          </a:solidFill>
                          <a:latin typeface="+mn-lt"/>
                        </a:rPr>
                        <a:t>60Hz </a:t>
                      </a:r>
                      <a:r>
                        <a:rPr lang="en-US" sz="1600" b="0" noProof="0">
                          <a:solidFill>
                            <a:schemeClr val="tx2"/>
                          </a:solidFill>
                          <a:latin typeface="+mn-lt"/>
                        </a:rPr>
                        <a:t>usable</a:t>
                      </a:r>
                      <a:r>
                        <a:rPr lang="de-DE" sz="1600" b="0">
                          <a:solidFill>
                            <a:schemeClr val="tx2"/>
                          </a:solidFill>
                          <a:latin typeface="+mn-lt"/>
                        </a:rPr>
                        <a:t> @ 208V ± 10%</a:t>
                      </a:r>
                    </a:p>
                    <a:p>
                      <a:pPr algn="l"/>
                      <a:endParaRPr lang="de-DE" sz="120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pPr algn="l"/>
                      <a:endParaRPr lang="de-DE" sz="120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pPr algn="l"/>
                      <a:endParaRPr lang="de-DE" sz="120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pPr algn="l"/>
                      <a:endParaRPr lang="de-DE" sz="12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113287"/>
                  </a:ext>
                </a:extLst>
              </a:tr>
              <a:tr h="2589968">
                <a:tc>
                  <a:txBody>
                    <a:bodyPr/>
                    <a:lstStyle/>
                    <a:p>
                      <a:pPr lvl="0" indent="0" algn="l">
                        <a:spcBef>
                          <a:spcPts val="3000"/>
                        </a:spcBef>
                        <a:buClr>
                          <a:schemeClr val="accent2"/>
                        </a:buClr>
                        <a:buFont typeface="Wingdings"/>
                        <a:defRPr sz="3600"/>
                      </a:pPr>
                      <a:r>
                        <a:rPr lang="de-DE" sz="1600" b="1">
                          <a:solidFill>
                            <a:schemeClr val="tx2"/>
                          </a:solidFill>
                          <a:latin typeface="+mn-lt"/>
                        </a:rPr>
                        <a:t>3. </a:t>
                      </a:r>
                      <a:r>
                        <a:rPr lang="de-DE" sz="1600">
                          <a:solidFill>
                            <a:schemeClr val="tx2"/>
                          </a:solidFill>
                          <a:latin typeface="+mn-lt"/>
                        </a:rPr>
                        <a:t>3~ (JP/KR/BR)</a:t>
                      </a:r>
                      <a:br>
                        <a:rPr lang="de-DE" sz="1600">
                          <a:solidFill>
                            <a:schemeClr val="tx2"/>
                          </a:solidFill>
                          <a:latin typeface="+mn-lt"/>
                        </a:rPr>
                      </a:br>
                      <a:br>
                        <a:rPr lang="de-DE" sz="1600">
                          <a:solidFill>
                            <a:schemeClr val="tx2"/>
                          </a:solidFill>
                          <a:latin typeface="+mn-lt"/>
                        </a:rPr>
                      </a:br>
                      <a:r>
                        <a:rPr lang="de-DE" sz="1600" b="1">
                          <a:solidFill>
                            <a:schemeClr val="tx2"/>
                          </a:solidFill>
                          <a:latin typeface="+mn-lt"/>
                        </a:rPr>
                        <a:t>50Hz </a:t>
                      </a:r>
                      <a:r>
                        <a:rPr lang="el-GR" sz="1600">
                          <a:solidFill>
                            <a:schemeClr val="tx2"/>
                          </a:solidFill>
                          <a:latin typeface="+mn-lt"/>
                        </a:rPr>
                        <a:t>Δ200/ </a:t>
                      </a:r>
                      <a:r>
                        <a:rPr lang="de-DE" sz="1600">
                          <a:solidFill>
                            <a:schemeClr val="tx2"/>
                          </a:solidFill>
                          <a:latin typeface="+mn-lt"/>
                        </a:rPr>
                        <a:t>Y350V ± 10%</a:t>
                      </a:r>
                      <a:br>
                        <a:rPr lang="de-DE" sz="1600">
                          <a:solidFill>
                            <a:schemeClr val="tx2"/>
                          </a:solidFill>
                          <a:latin typeface="+mn-lt"/>
                        </a:rPr>
                      </a:br>
                      <a:br>
                        <a:rPr lang="de-DE" sz="1600">
                          <a:solidFill>
                            <a:schemeClr val="tx2"/>
                          </a:solidFill>
                          <a:latin typeface="+mn-lt"/>
                        </a:rPr>
                      </a:br>
                      <a:r>
                        <a:rPr lang="de-DE" sz="1600" b="1">
                          <a:solidFill>
                            <a:schemeClr val="tx2"/>
                          </a:solidFill>
                          <a:latin typeface="+mn-lt"/>
                        </a:rPr>
                        <a:t>60Hz </a:t>
                      </a:r>
                      <a:r>
                        <a:rPr lang="el-GR" sz="1600">
                          <a:solidFill>
                            <a:schemeClr val="tx2"/>
                          </a:solidFill>
                          <a:latin typeface="+mn-lt"/>
                        </a:rPr>
                        <a:t>Δ220/ </a:t>
                      </a:r>
                      <a:r>
                        <a:rPr lang="de-DE" sz="1600">
                          <a:solidFill>
                            <a:schemeClr val="tx2"/>
                          </a:solidFill>
                          <a:latin typeface="+mn-lt"/>
                        </a:rPr>
                        <a:t>Y380-400V ± 10% (IE3)</a:t>
                      </a:r>
                      <a:br>
                        <a:rPr lang="de-DE" sz="1600">
                          <a:solidFill>
                            <a:schemeClr val="tx2"/>
                          </a:solidFill>
                          <a:latin typeface="+mn-lt"/>
                        </a:rPr>
                      </a:br>
                      <a:br>
                        <a:rPr lang="de-DE" sz="1600">
                          <a:solidFill>
                            <a:schemeClr val="tx2"/>
                          </a:solidFill>
                          <a:latin typeface="+mn-lt"/>
                        </a:rPr>
                      </a:br>
                      <a:r>
                        <a:rPr lang="de-DE" sz="1600" b="1">
                          <a:solidFill>
                            <a:schemeClr val="tx2"/>
                          </a:solidFill>
                          <a:latin typeface="+mn-lt"/>
                        </a:rPr>
                        <a:t>60Hz </a:t>
                      </a:r>
                      <a:r>
                        <a:rPr lang="el-GR" sz="1600">
                          <a:solidFill>
                            <a:schemeClr val="tx2"/>
                          </a:solidFill>
                          <a:latin typeface="+mn-lt"/>
                        </a:rPr>
                        <a:t>Δ200/ </a:t>
                      </a:r>
                      <a:r>
                        <a:rPr lang="de-DE" sz="1600">
                          <a:solidFill>
                            <a:schemeClr val="tx2"/>
                          </a:solidFill>
                          <a:latin typeface="+mn-lt"/>
                        </a:rPr>
                        <a:t>Y350V ± 10%</a:t>
                      </a:r>
                    </a:p>
                    <a:p>
                      <a:pPr algn="l"/>
                      <a:endParaRPr lang="de-DE" sz="12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indent="0" algn="l">
                        <a:spcBef>
                          <a:spcPts val="3000"/>
                        </a:spcBef>
                        <a:buClr>
                          <a:schemeClr val="accent2"/>
                        </a:buClr>
                        <a:buFont typeface="Wingdings"/>
                        <a:defRPr sz="3600"/>
                      </a:pPr>
                      <a:r>
                        <a:rPr lang="es-ES" sz="1600" b="1">
                          <a:solidFill>
                            <a:schemeClr val="tx2"/>
                          </a:solidFill>
                          <a:latin typeface="+mn-lt"/>
                        </a:rPr>
                        <a:t>4.</a:t>
                      </a:r>
                      <a:r>
                        <a:rPr lang="es-ES" sz="1600">
                          <a:solidFill>
                            <a:schemeClr val="tx2"/>
                          </a:solidFill>
                          <a:latin typeface="+mn-lt"/>
                        </a:rPr>
                        <a:t> 3~</a:t>
                      </a:r>
                      <a:br>
                        <a:rPr lang="es-ES" sz="1600">
                          <a:solidFill>
                            <a:schemeClr val="tx2"/>
                          </a:solidFill>
                          <a:latin typeface="+mn-lt"/>
                        </a:rPr>
                      </a:br>
                      <a:br>
                        <a:rPr lang="es-ES" sz="1600">
                          <a:solidFill>
                            <a:schemeClr val="tx2"/>
                          </a:solidFill>
                          <a:latin typeface="+mn-lt"/>
                        </a:rPr>
                      </a:br>
                      <a:r>
                        <a:rPr lang="es-ES" sz="1600" b="1">
                          <a:solidFill>
                            <a:schemeClr val="tx2"/>
                          </a:solidFill>
                          <a:latin typeface="+mn-lt"/>
                        </a:rPr>
                        <a:t>60Hz </a:t>
                      </a:r>
                      <a:r>
                        <a:rPr lang="es-ES" sz="1600">
                          <a:solidFill>
                            <a:schemeClr val="tx2"/>
                          </a:solidFill>
                          <a:latin typeface="+mn-lt"/>
                        </a:rPr>
                        <a:t>Δ400/ Y690V ± 10% (IE3)</a:t>
                      </a:r>
                    </a:p>
                    <a:p>
                      <a:pPr algn="l"/>
                      <a:endParaRPr lang="de-DE" sz="120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pPr algn="l"/>
                      <a:endParaRPr lang="de-DE" sz="120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pPr algn="l"/>
                      <a:endParaRPr lang="de-DE" sz="120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pPr algn="l"/>
                      <a:endParaRPr lang="de-DE" sz="120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pPr algn="l"/>
                      <a:endParaRPr lang="de-DE" sz="12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924918"/>
                  </a:ext>
                </a:extLst>
              </a:tr>
            </a:tbl>
          </a:graphicData>
        </a:graphic>
      </p:graphicFrame>
      <p:sp>
        <p:nvSpPr>
          <p:cNvPr id="7" name="Textplatzhalter 31">
            <a:extLst>
              <a:ext uri="{FF2B5EF4-FFF2-40B4-BE49-F238E27FC236}">
                <a16:creationId xmlns:a16="http://schemas.microsoft.com/office/drawing/2014/main" id="{8FCB5B91-CB37-46EF-8044-5923376BCB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8638" y="263764"/>
            <a:ext cx="11125200" cy="430887"/>
          </a:xfrm>
        </p:spPr>
        <p:txBody>
          <a:bodyPr/>
          <a:lstStyle/>
          <a:p>
            <a:r>
              <a:rPr lang="en-GB">
                <a:solidFill>
                  <a:schemeClr val="tx2"/>
                </a:solidFill>
              </a:rPr>
              <a:t>U5.</a:t>
            </a:r>
            <a:r>
              <a:rPr lang="en-GB"/>
              <a:t> 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/>
              <a:t>U5 | March 2021</a:t>
            </a:r>
          </a:p>
        </p:txBody>
      </p:sp>
    </p:spTree>
    <p:extLst>
      <p:ext uri="{BB962C8B-B14F-4D97-AF65-F5344CB8AC3E}">
        <p14:creationId xmlns:p14="http://schemas.microsoft.com/office/powerpoint/2010/main" val="31018575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8E10697A-006F-4B26-9BD2-295947E993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8E10697A-006F-4B26-9BD2-295947E993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8FCB5B91-CB37-46EF-8044-5923376BCB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8638" y="694651"/>
            <a:ext cx="11125200" cy="430887"/>
          </a:xfrm>
        </p:spPr>
        <p:txBody>
          <a:bodyPr/>
          <a:lstStyle/>
          <a:p>
            <a:r>
              <a:rPr lang="en-GB"/>
              <a:t>standard motor voltages (IE3) &gt;5.5kw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4E5900A-B361-447B-8325-8552F12C270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50AE3-0D73-4142-BECE-DF5058C9FB53}" type="slidenum">
              <a:rPr lang="en-GB" smtClean="0"/>
              <a:pPr/>
              <a:t>41</a:t>
            </a:fld>
            <a:endParaRPr lang="en-GB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262631"/>
              </p:ext>
            </p:extLst>
          </p:nvPr>
        </p:nvGraphicFramePr>
        <p:xfrm>
          <a:off x="528636" y="1376363"/>
          <a:ext cx="11125202" cy="51198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62601">
                  <a:extLst>
                    <a:ext uri="{9D8B030D-6E8A-4147-A177-3AD203B41FA5}">
                      <a16:colId xmlns:a16="http://schemas.microsoft.com/office/drawing/2014/main" val="2091839131"/>
                    </a:ext>
                  </a:extLst>
                </a:gridCol>
                <a:gridCol w="5562601">
                  <a:extLst>
                    <a:ext uri="{9D8B030D-6E8A-4147-A177-3AD203B41FA5}">
                      <a16:colId xmlns:a16="http://schemas.microsoft.com/office/drawing/2014/main" val="1965951741"/>
                    </a:ext>
                  </a:extLst>
                </a:gridCol>
              </a:tblGrid>
              <a:tr h="23614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>
                          <a:solidFill>
                            <a:schemeClr val="tx2"/>
                          </a:solidFill>
                          <a:latin typeface="+mn-lt"/>
                        </a:rPr>
                        <a:t>1. </a:t>
                      </a:r>
                      <a:r>
                        <a:rPr lang="es-ES" sz="1600" b="0">
                          <a:solidFill>
                            <a:schemeClr val="tx2"/>
                          </a:solidFill>
                          <a:latin typeface="+mn-lt"/>
                        </a:rPr>
                        <a:t>3~ (Europe)</a:t>
                      </a:r>
                      <a:br>
                        <a:rPr lang="es-ES" sz="1600">
                          <a:solidFill>
                            <a:schemeClr val="tx2"/>
                          </a:solidFill>
                          <a:latin typeface="+mn-lt"/>
                        </a:rPr>
                      </a:br>
                      <a:br>
                        <a:rPr lang="es-ES" sz="1600">
                          <a:solidFill>
                            <a:schemeClr val="tx2"/>
                          </a:solidFill>
                          <a:latin typeface="+mn-lt"/>
                        </a:rPr>
                      </a:br>
                      <a:r>
                        <a:rPr lang="es-ES" sz="1600" b="1">
                          <a:solidFill>
                            <a:schemeClr val="tx2"/>
                          </a:solidFill>
                          <a:latin typeface="+mn-lt"/>
                        </a:rPr>
                        <a:t>50Hz </a:t>
                      </a:r>
                      <a:r>
                        <a:rPr lang="es-ES" sz="1600" b="0">
                          <a:solidFill>
                            <a:schemeClr val="tx2"/>
                          </a:solidFill>
                          <a:latin typeface="+mn-lt"/>
                        </a:rPr>
                        <a:t>Δ400 V/ Y- ± 10% (IE3)</a:t>
                      </a:r>
                      <a:br>
                        <a:rPr lang="es-ES" sz="1600">
                          <a:solidFill>
                            <a:schemeClr val="tx2"/>
                          </a:solidFill>
                          <a:latin typeface="+mn-lt"/>
                        </a:rPr>
                      </a:br>
                      <a:br>
                        <a:rPr lang="es-ES" sz="1600">
                          <a:solidFill>
                            <a:schemeClr val="tx2"/>
                          </a:solidFill>
                          <a:latin typeface="+mn-lt"/>
                        </a:rPr>
                      </a:br>
                      <a:r>
                        <a:rPr lang="es-ES" sz="1600" b="1">
                          <a:solidFill>
                            <a:schemeClr val="tx2"/>
                          </a:solidFill>
                          <a:latin typeface="+mn-lt"/>
                        </a:rPr>
                        <a:t>60Hz </a:t>
                      </a:r>
                      <a:r>
                        <a:rPr lang="es-ES" sz="1600" b="0">
                          <a:solidFill>
                            <a:schemeClr val="tx2"/>
                          </a:solidFill>
                          <a:latin typeface="+mn-lt"/>
                        </a:rPr>
                        <a:t>Δ265 V/ Y- ± 10% (IE3)</a:t>
                      </a:r>
                      <a:br>
                        <a:rPr lang="es-ES" sz="1600">
                          <a:solidFill>
                            <a:schemeClr val="tx2"/>
                          </a:solidFill>
                          <a:latin typeface="+mn-lt"/>
                        </a:rPr>
                      </a:br>
                      <a:br>
                        <a:rPr lang="es-ES" sz="1600">
                          <a:solidFill>
                            <a:schemeClr val="tx2"/>
                          </a:solidFill>
                          <a:latin typeface="+mn-lt"/>
                        </a:rPr>
                      </a:br>
                      <a:r>
                        <a:rPr lang="es-ES" sz="1600" b="1">
                          <a:solidFill>
                            <a:schemeClr val="tx2"/>
                          </a:solidFill>
                          <a:latin typeface="+mn-lt"/>
                        </a:rPr>
                        <a:t>60Hz </a:t>
                      </a:r>
                      <a:r>
                        <a:rPr lang="es-ES" sz="1600" b="0">
                          <a:solidFill>
                            <a:schemeClr val="tx2"/>
                          </a:solidFill>
                          <a:latin typeface="+mn-lt"/>
                        </a:rPr>
                        <a:t>Δ230 V/ Y- ± 10%</a:t>
                      </a:r>
                    </a:p>
                    <a:p>
                      <a:pPr algn="l"/>
                      <a:endParaRPr lang="de-DE" sz="16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EFEF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>
                          <a:solidFill>
                            <a:schemeClr val="tx2"/>
                          </a:solidFill>
                          <a:latin typeface="+mn-lt"/>
                        </a:rPr>
                        <a:t>2.</a:t>
                      </a:r>
                      <a:r>
                        <a:rPr lang="de-DE" sz="160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de-DE" sz="1600" b="0">
                          <a:solidFill>
                            <a:schemeClr val="tx2"/>
                          </a:solidFill>
                          <a:latin typeface="+mn-lt"/>
                        </a:rPr>
                        <a:t>3~ (USA)</a:t>
                      </a:r>
                      <a:br>
                        <a:rPr lang="de-DE" sz="1600">
                          <a:solidFill>
                            <a:schemeClr val="tx2"/>
                          </a:solidFill>
                          <a:latin typeface="+mn-lt"/>
                        </a:rPr>
                      </a:br>
                      <a:br>
                        <a:rPr lang="de-DE" sz="1600">
                          <a:solidFill>
                            <a:schemeClr val="tx2"/>
                          </a:solidFill>
                          <a:latin typeface="+mn-lt"/>
                        </a:rPr>
                      </a:br>
                      <a:r>
                        <a:rPr lang="de-DE" sz="1600" b="1">
                          <a:solidFill>
                            <a:schemeClr val="tx2"/>
                          </a:solidFill>
                          <a:latin typeface="+mn-lt"/>
                        </a:rPr>
                        <a:t>60Hz </a:t>
                      </a:r>
                      <a:r>
                        <a:rPr lang="de-DE" sz="1600" b="0">
                          <a:solidFill>
                            <a:schemeClr val="tx2"/>
                          </a:solidFill>
                          <a:latin typeface="+mn-lt"/>
                        </a:rPr>
                        <a:t>YY230/ Y460V ± 10% </a:t>
                      </a:r>
                      <a:br>
                        <a:rPr lang="de-DE" sz="1600" b="0">
                          <a:solidFill>
                            <a:schemeClr val="tx2"/>
                          </a:solidFill>
                          <a:latin typeface="+mn-lt"/>
                        </a:rPr>
                      </a:br>
                      <a:r>
                        <a:rPr lang="de-DE" sz="1600" b="0">
                          <a:solidFill>
                            <a:schemeClr val="tx2"/>
                          </a:solidFill>
                          <a:latin typeface="+mn-lt"/>
                        </a:rPr>
                        <a:t>(IE3+UL/CSA)</a:t>
                      </a:r>
                      <a:br>
                        <a:rPr lang="de-DE" sz="1600">
                          <a:solidFill>
                            <a:schemeClr val="tx2"/>
                          </a:solidFill>
                          <a:latin typeface="+mn-lt"/>
                        </a:rPr>
                      </a:br>
                      <a:br>
                        <a:rPr lang="de-DE" sz="1600">
                          <a:solidFill>
                            <a:schemeClr val="tx2"/>
                          </a:solidFill>
                          <a:latin typeface="+mn-lt"/>
                        </a:rPr>
                      </a:br>
                      <a:r>
                        <a:rPr lang="de-DE" sz="1600" b="1">
                          <a:solidFill>
                            <a:schemeClr val="tx2"/>
                          </a:solidFill>
                          <a:latin typeface="+mn-lt"/>
                        </a:rPr>
                        <a:t>60Hz </a:t>
                      </a:r>
                      <a:r>
                        <a:rPr lang="de-DE" sz="1600" b="0" err="1">
                          <a:solidFill>
                            <a:schemeClr val="tx2"/>
                          </a:solidFill>
                          <a:latin typeface="+mn-lt"/>
                        </a:rPr>
                        <a:t>usable</a:t>
                      </a:r>
                      <a:r>
                        <a:rPr lang="de-DE" sz="1600" b="0">
                          <a:solidFill>
                            <a:schemeClr val="tx2"/>
                          </a:solidFill>
                          <a:latin typeface="+mn-lt"/>
                        </a:rPr>
                        <a:t> @ 208V ± 10%</a:t>
                      </a:r>
                    </a:p>
                    <a:p>
                      <a:pPr algn="l"/>
                      <a:endParaRPr lang="de-DE" sz="160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pPr algn="l"/>
                      <a:endParaRPr lang="de-DE" sz="160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pPr algn="l"/>
                      <a:endParaRPr lang="de-DE" sz="160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pPr algn="l"/>
                      <a:endParaRPr lang="de-DE" sz="16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113287"/>
                  </a:ext>
                </a:extLst>
              </a:tr>
              <a:tr h="25899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>
                          <a:solidFill>
                            <a:schemeClr val="tx2"/>
                          </a:solidFill>
                          <a:latin typeface="+mn-lt"/>
                        </a:rPr>
                        <a:t>3. </a:t>
                      </a:r>
                      <a:r>
                        <a:rPr lang="de-DE" sz="1600">
                          <a:solidFill>
                            <a:schemeClr val="tx2"/>
                          </a:solidFill>
                          <a:latin typeface="+mn-lt"/>
                        </a:rPr>
                        <a:t>3~ (JP/KR/BR)</a:t>
                      </a:r>
                      <a:br>
                        <a:rPr lang="de-DE" sz="1600">
                          <a:solidFill>
                            <a:schemeClr val="tx2"/>
                          </a:solidFill>
                          <a:latin typeface="+mn-lt"/>
                        </a:rPr>
                      </a:br>
                      <a:br>
                        <a:rPr lang="de-DE" sz="1600">
                          <a:solidFill>
                            <a:schemeClr val="tx2"/>
                          </a:solidFill>
                          <a:latin typeface="+mn-lt"/>
                        </a:rPr>
                      </a:br>
                      <a:r>
                        <a:rPr lang="de-DE" sz="1600" b="1">
                          <a:solidFill>
                            <a:schemeClr val="tx2"/>
                          </a:solidFill>
                          <a:latin typeface="+mn-lt"/>
                        </a:rPr>
                        <a:t>50Hz </a:t>
                      </a:r>
                      <a:r>
                        <a:rPr lang="el-GR" sz="1600">
                          <a:solidFill>
                            <a:schemeClr val="tx2"/>
                          </a:solidFill>
                          <a:latin typeface="+mn-lt"/>
                        </a:rPr>
                        <a:t>Δ200/ </a:t>
                      </a:r>
                      <a:r>
                        <a:rPr lang="de-DE" sz="1600">
                          <a:solidFill>
                            <a:schemeClr val="tx2"/>
                          </a:solidFill>
                          <a:latin typeface="+mn-lt"/>
                        </a:rPr>
                        <a:t>Y350V ± 10%</a:t>
                      </a:r>
                      <a:br>
                        <a:rPr lang="de-DE" sz="1600">
                          <a:solidFill>
                            <a:schemeClr val="tx2"/>
                          </a:solidFill>
                          <a:latin typeface="+mn-lt"/>
                        </a:rPr>
                      </a:br>
                      <a:br>
                        <a:rPr lang="de-DE" sz="1600">
                          <a:solidFill>
                            <a:schemeClr val="tx2"/>
                          </a:solidFill>
                          <a:latin typeface="+mn-lt"/>
                        </a:rPr>
                      </a:br>
                      <a:r>
                        <a:rPr lang="de-DE" sz="1600" b="1">
                          <a:solidFill>
                            <a:schemeClr val="tx2"/>
                          </a:solidFill>
                          <a:latin typeface="+mn-lt"/>
                        </a:rPr>
                        <a:t>60Hz </a:t>
                      </a:r>
                      <a:r>
                        <a:rPr lang="el-GR" sz="1600">
                          <a:solidFill>
                            <a:schemeClr val="tx2"/>
                          </a:solidFill>
                          <a:latin typeface="+mn-lt"/>
                        </a:rPr>
                        <a:t>Δ220/ </a:t>
                      </a:r>
                      <a:r>
                        <a:rPr lang="de-DE" sz="1600">
                          <a:solidFill>
                            <a:schemeClr val="tx2"/>
                          </a:solidFill>
                          <a:latin typeface="+mn-lt"/>
                        </a:rPr>
                        <a:t>Y380-400V ± 10% (IE3)</a:t>
                      </a:r>
                      <a:br>
                        <a:rPr lang="de-DE" sz="1600">
                          <a:solidFill>
                            <a:schemeClr val="tx2"/>
                          </a:solidFill>
                          <a:latin typeface="+mn-lt"/>
                        </a:rPr>
                      </a:br>
                      <a:br>
                        <a:rPr lang="de-DE" sz="1600">
                          <a:solidFill>
                            <a:schemeClr val="tx2"/>
                          </a:solidFill>
                          <a:latin typeface="+mn-lt"/>
                        </a:rPr>
                      </a:br>
                      <a:r>
                        <a:rPr lang="de-DE" sz="1600" b="1">
                          <a:solidFill>
                            <a:schemeClr val="tx2"/>
                          </a:solidFill>
                          <a:latin typeface="+mn-lt"/>
                        </a:rPr>
                        <a:t>60Hz </a:t>
                      </a:r>
                      <a:r>
                        <a:rPr lang="el-GR" sz="1600">
                          <a:solidFill>
                            <a:schemeClr val="tx2"/>
                          </a:solidFill>
                          <a:latin typeface="+mn-lt"/>
                        </a:rPr>
                        <a:t>Δ200/ </a:t>
                      </a:r>
                      <a:r>
                        <a:rPr lang="de-DE" sz="1600">
                          <a:solidFill>
                            <a:schemeClr val="tx2"/>
                          </a:solidFill>
                          <a:latin typeface="+mn-lt"/>
                        </a:rPr>
                        <a:t>Y350V ± 10%</a:t>
                      </a:r>
                    </a:p>
                    <a:p>
                      <a:pPr algn="l"/>
                      <a:endParaRPr lang="de-DE" sz="16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>
                          <a:solidFill>
                            <a:schemeClr val="tx2"/>
                          </a:solidFill>
                          <a:latin typeface="+mn-lt"/>
                        </a:rPr>
                        <a:t>4.</a:t>
                      </a:r>
                      <a:r>
                        <a:rPr lang="es-ES" sz="1600">
                          <a:solidFill>
                            <a:schemeClr val="tx2"/>
                          </a:solidFill>
                          <a:latin typeface="+mn-lt"/>
                        </a:rPr>
                        <a:t> 3~</a:t>
                      </a:r>
                      <a:br>
                        <a:rPr lang="es-ES" sz="1600">
                          <a:solidFill>
                            <a:schemeClr val="tx2"/>
                          </a:solidFill>
                          <a:latin typeface="+mn-lt"/>
                        </a:rPr>
                      </a:br>
                      <a:br>
                        <a:rPr lang="es-ES" sz="1600">
                          <a:solidFill>
                            <a:schemeClr val="tx2"/>
                          </a:solidFill>
                          <a:latin typeface="+mn-lt"/>
                        </a:rPr>
                      </a:br>
                      <a:r>
                        <a:rPr lang="es-ES" sz="1600" b="1">
                          <a:solidFill>
                            <a:schemeClr val="tx2"/>
                          </a:solidFill>
                          <a:latin typeface="+mn-lt"/>
                        </a:rPr>
                        <a:t>60Hz </a:t>
                      </a:r>
                      <a:r>
                        <a:rPr lang="es-ES" sz="1600">
                          <a:solidFill>
                            <a:schemeClr val="tx2"/>
                          </a:solidFill>
                          <a:latin typeface="+mn-lt"/>
                        </a:rPr>
                        <a:t>Δ400/ Y690V ± 10% (IE3)</a:t>
                      </a:r>
                    </a:p>
                    <a:p>
                      <a:pPr algn="l"/>
                      <a:endParaRPr lang="de-DE" sz="160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pPr algn="l"/>
                      <a:endParaRPr lang="de-DE" sz="160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pPr algn="l"/>
                      <a:endParaRPr lang="de-DE" sz="160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pPr algn="l"/>
                      <a:endParaRPr lang="de-DE" sz="160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pPr algn="l"/>
                      <a:endParaRPr lang="de-DE" sz="16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924918"/>
                  </a:ext>
                </a:extLst>
              </a:tr>
            </a:tbl>
          </a:graphicData>
        </a:graphic>
      </p:graphicFrame>
      <p:sp>
        <p:nvSpPr>
          <p:cNvPr id="7" name="Textplatzhalter 31">
            <a:extLst>
              <a:ext uri="{FF2B5EF4-FFF2-40B4-BE49-F238E27FC236}">
                <a16:creationId xmlns:a16="http://schemas.microsoft.com/office/drawing/2014/main" id="{8FCB5B91-CB37-46EF-8044-5923376BCB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8638" y="263764"/>
            <a:ext cx="11125200" cy="430887"/>
          </a:xfrm>
        </p:spPr>
        <p:txBody>
          <a:bodyPr/>
          <a:lstStyle/>
          <a:p>
            <a:r>
              <a:rPr lang="en-GB">
                <a:solidFill>
                  <a:schemeClr val="tx2"/>
                </a:solidFill>
              </a:rPr>
              <a:t>U5.</a:t>
            </a:r>
            <a:r>
              <a:rPr lang="en-GB"/>
              <a:t> 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/>
              <a:t>U5 | March 2021</a:t>
            </a:r>
          </a:p>
        </p:txBody>
      </p:sp>
    </p:spTree>
    <p:extLst>
      <p:ext uri="{BB962C8B-B14F-4D97-AF65-F5344CB8AC3E}">
        <p14:creationId xmlns:p14="http://schemas.microsoft.com/office/powerpoint/2010/main" val="15183559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6E1B7E58-A10C-498E-B149-709732DC96A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6E1B7E58-A10C-498E-B149-709732DC96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A885E5EB-CD4E-4B3B-A8D8-ED588E3E6C5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endParaRPr lang="en-GB" sz="4000" b="1">
              <a:solidFill>
                <a:srgbClr val="00335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91C413B-A775-4092-84A4-D9E1BC748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638" y="1905318"/>
            <a:ext cx="5376861" cy="1231106"/>
          </a:xfrm>
        </p:spPr>
        <p:txBody>
          <a:bodyPr/>
          <a:lstStyle/>
          <a:p>
            <a:r>
              <a:rPr lang="en-GB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953982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3">
            <a:extLst>
              <a:ext uri="{FF2B5EF4-FFF2-40B4-BE49-F238E27FC236}">
                <a16:creationId xmlns:a16="http://schemas.microsoft.com/office/drawing/2014/main" id="{F1A60201-00BB-408F-B749-AD9DC63C6280}"/>
              </a:ext>
            </a:extLst>
          </p:cNvPr>
          <p:cNvSpPr txBox="1">
            <a:spLocks/>
          </p:cNvSpPr>
          <p:nvPr/>
        </p:nvSpPr>
        <p:spPr>
          <a:xfrm>
            <a:off x="528638" y="257495"/>
            <a:ext cx="11125200" cy="4308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altLang="de-DE"/>
              <a:t>U5.</a:t>
            </a:r>
            <a:endParaRPr lang="en-GB"/>
          </a:p>
        </p:txBody>
      </p:sp>
      <p:sp>
        <p:nvSpPr>
          <p:cNvPr id="16" name="Textplatzhalter 1">
            <a:extLst>
              <a:ext uri="{FF2B5EF4-FFF2-40B4-BE49-F238E27FC236}">
                <a16:creationId xmlns:a16="http://schemas.microsoft.com/office/drawing/2014/main" id="{AA61918B-2A5F-4192-8A5D-315BE7C3F2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8638" y="688382"/>
            <a:ext cx="10445927" cy="430887"/>
          </a:xfrm>
        </p:spPr>
        <p:txBody>
          <a:bodyPr/>
          <a:lstStyle/>
          <a:p>
            <a:r>
              <a:rPr lang="de-DE"/>
              <a:t>design / </a:t>
            </a:r>
            <a:r>
              <a:rPr lang="de-DE" err="1"/>
              <a:t>concept</a:t>
            </a:r>
            <a:endParaRPr lang="de-DE"/>
          </a:p>
        </p:txBody>
      </p:sp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3865AAE2-D9EE-4BCD-94B5-CD1627E2CB9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3865AAE2-D9EE-4BCD-94B5-CD1627E2CB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id="{61011BF6-0015-4A38-A05C-4E7D68B76AE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lnSpc>
                <a:spcPct val="120000"/>
              </a:lnSpc>
            </a:pPr>
            <a:endParaRPr lang="en-GB" sz="2800" b="1">
              <a:solidFill>
                <a:srgbClr val="00335C"/>
              </a:solidFill>
              <a:latin typeface="Verdana" panose="020B0604030504040204" pitchFamily="34" charset="0"/>
              <a:ea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68D8CC62-3374-43D3-96AF-3C6B4A1BAA4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50AE3-0D73-4142-BECE-DF5058C9FB53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6912" y="1674811"/>
            <a:ext cx="3092475" cy="236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73" y="4394190"/>
            <a:ext cx="4417752" cy="195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7171" y="1674811"/>
            <a:ext cx="3619196" cy="246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140" y="4304357"/>
            <a:ext cx="3091258" cy="204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U5 | March 2021</a:t>
            </a:r>
          </a:p>
        </p:txBody>
      </p:sp>
    </p:spTree>
    <p:extLst>
      <p:ext uri="{BB962C8B-B14F-4D97-AF65-F5344CB8AC3E}">
        <p14:creationId xmlns:p14="http://schemas.microsoft.com/office/powerpoint/2010/main" val="1159740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9366" y="2034498"/>
            <a:ext cx="2626129" cy="4475744"/>
          </a:xfrm>
          <a:prstGeom prst="rect">
            <a:avLst/>
          </a:prstGeom>
        </p:spPr>
      </p:pic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3865AAE2-D9EE-4BCD-94B5-CD1627E2CB9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6" imgW="344" imgH="345" progId="TCLayout.ActiveDocument.1">
                  <p:embed/>
                </p:oleObj>
              </mc:Choice>
              <mc:Fallback>
                <p:oleObj name="think-cell Folie" r:id="rId6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3865AAE2-D9EE-4BCD-94B5-CD1627E2CB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id="{61011BF6-0015-4A38-A05C-4E7D68B76AE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lnSpc>
                <a:spcPct val="120000"/>
              </a:lnSpc>
            </a:pPr>
            <a:endParaRPr lang="en-GB" sz="2800" b="1">
              <a:solidFill>
                <a:srgbClr val="00335C"/>
              </a:solidFill>
              <a:latin typeface="Verdana" panose="020B0604030504040204" pitchFamily="34" charset="0"/>
              <a:ea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1A60201-00BB-408F-B749-AD9DC63C6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063" y="271184"/>
            <a:ext cx="11125200" cy="430887"/>
          </a:xfrm>
        </p:spPr>
        <p:txBody>
          <a:bodyPr/>
          <a:lstStyle/>
          <a:p>
            <a:r>
              <a:rPr lang="de-DE" altLang="de-DE"/>
              <a:t>U5.77/101</a:t>
            </a:r>
            <a:endParaRPr lang="en-GB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A61918B-2A5F-4192-8A5D-315BE7C3F2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2063" y="702071"/>
            <a:ext cx="10445927" cy="430887"/>
          </a:xfrm>
        </p:spPr>
        <p:txBody>
          <a:bodyPr/>
          <a:lstStyle/>
          <a:p>
            <a:r>
              <a:rPr lang="de-DE"/>
              <a:t>design / </a:t>
            </a:r>
            <a:r>
              <a:rPr lang="de-DE" err="1"/>
              <a:t>concept</a:t>
            </a:r>
            <a:endParaRPr lang="de-DE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68D8CC62-3374-43D3-96AF-3C6B4A1BAA4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50AE3-0D73-4142-BECE-DF5058C9FB53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3" name="Textfeld 2"/>
          <p:cNvSpPr txBox="1"/>
          <p:nvPr/>
        </p:nvSpPr>
        <p:spPr>
          <a:xfrm>
            <a:off x="528638" y="1417843"/>
            <a:ext cx="9577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altLang="de-DE" b="1">
                <a:solidFill>
                  <a:schemeClr val="tx2"/>
                </a:solidFill>
              </a:rPr>
              <a:t>Air guidance and oil return are integrated into the side covers/ lids</a:t>
            </a:r>
          </a:p>
          <a:p>
            <a:endParaRPr lang="de-DE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638" y="2659095"/>
            <a:ext cx="6589575" cy="3673136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U5 | March 2021</a:t>
            </a:r>
          </a:p>
        </p:txBody>
      </p:sp>
    </p:spTree>
    <p:extLst>
      <p:ext uri="{BB962C8B-B14F-4D97-AF65-F5344CB8AC3E}">
        <p14:creationId xmlns:p14="http://schemas.microsoft.com/office/powerpoint/2010/main" val="2629130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3865AAE2-D9EE-4BCD-94B5-CD1627E2CB9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3865AAE2-D9EE-4BCD-94B5-CD1627E2CB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id="{61011BF6-0015-4A38-A05C-4E7D68B76AE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lnSpc>
                <a:spcPct val="120000"/>
              </a:lnSpc>
            </a:pPr>
            <a:endParaRPr lang="en-GB" sz="2800" b="1">
              <a:solidFill>
                <a:srgbClr val="00335C"/>
              </a:solidFill>
              <a:latin typeface="Verdana" panose="020B0604030504040204" pitchFamily="34" charset="0"/>
              <a:ea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1A60201-00BB-408F-B749-AD9DC63C6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263764"/>
            <a:ext cx="11125200" cy="430887"/>
          </a:xfrm>
        </p:spPr>
        <p:txBody>
          <a:bodyPr/>
          <a:lstStyle/>
          <a:p>
            <a:r>
              <a:rPr lang="de-DE" altLang="de-DE"/>
              <a:t>U5.166/201/301</a:t>
            </a:r>
            <a:endParaRPr lang="en-GB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A61918B-2A5F-4192-8A5D-315BE7C3F2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8638" y="694651"/>
            <a:ext cx="10445927" cy="430887"/>
          </a:xfrm>
        </p:spPr>
        <p:txBody>
          <a:bodyPr/>
          <a:lstStyle/>
          <a:p>
            <a:r>
              <a:rPr lang="de-DE"/>
              <a:t>design / </a:t>
            </a:r>
            <a:r>
              <a:rPr lang="de-DE" err="1"/>
              <a:t>concept</a:t>
            </a:r>
            <a:endParaRPr lang="de-DE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68D8CC62-3374-43D3-96AF-3C6B4A1BAA4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50AE3-0D73-4142-BECE-DF5058C9FB53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3" name="Textfeld 2"/>
          <p:cNvSpPr txBox="1"/>
          <p:nvPr/>
        </p:nvSpPr>
        <p:spPr>
          <a:xfrm>
            <a:off x="528638" y="1405578"/>
            <a:ext cx="9385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altLang="de-DE" b="1">
                <a:solidFill>
                  <a:schemeClr val="tx2"/>
                </a:solidFill>
              </a:rPr>
              <a:t>Air guidance and oil return are integrated into the side covers / lids</a:t>
            </a:r>
          </a:p>
          <a:p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7984" y="2568082"/>
            <a:ext cx="5930003" cy="354758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3630" y="2046646"/>
            <a:ext cx="3058328" cy="4306084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U5 | March 2021</a:t>
            </a:r>
          </a:p>
        </p:txBody>
      </p:sp>
    </p:spTree>
    <p:extLst>
      <p:ext uri="{BB962C8B-B14F-4D97-AF65-F5344CB8AC3E}">
        <p14:creationId xmlns:p14="http://schemas.microsoft.com/office/powerpoint/2010/main" val="3203235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3865AAE2-D9EE-4BCD-94B5-CD1627E2CB9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3865AAE2-D9EE-4BCD-94B5-CD1627E2CB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id="{61011BF6-0015-4A38-A05C-4E7D68B76AE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lnSpc>
                <a:spcPct val="120000"/>
              </a:lnSpc>
            </a:pPr>
            <a:endParaRPr lang="en-GB" sz="2800" b="1">
              <a:solidFill>
                <a:srgbClr val="00335C"/>
              </a:solidFill>
              <a:latin typeface="Verdana" panose="020B0604030504040204" pitchFamily="34" charset="0"/>
              <a:ea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1A60201-00BB-408F-B749-AD9DC63C6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238895"/>
            <a:ext cx="11125200" cy="430887"/>
          </a:xfrm>
        </p:spPr>
        <p:txBody>
          <a:bodyPr/>
          <a:lstStyle/>
          <a:p>
            <a:r>
              <a:rPr lang="de-DE" altLang="de-DE"/>
              <a:t>U5.</a:t>
            </a:r>
            <a:endParaRPr lang="en-GB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A61918B-2A5F-4192-8A5D-315BE7C3F2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8638" y="676097"/>
            <a:ext cx="10445927" cy="430887"/>
          </a:xfrm>
        </p:spPr>
        <p:txBody>
          <a:bodyPr/>
          <a:lstStyle/>
          <a:p>
            <a:r>
              <a:rPr lang="de-DE"/>
              <a:t>design / </a:t>
            </a:r>
            <a:r>
              <a:rPr lang="de-DE" err="1"/>
              <a:t>concept</a:t>
            </a:r>
            <a:endParaRPr lang="de-DE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68D8CC62-3374-43D3-96AF-3C6B4A1BAA4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50AE3-0D73-4142-BECE-DF5058C9FB53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3" name="Textfeld 2"/>
          <p:cNvSpPr txBox="1"/>
          <p:nvPr/>
        </p:nvSpPr>
        <p:spPr>
          <a:xfrm>
            <a:off x="528638" y="1393197"/>
            <a:ext cx="8946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altLang="de-DE" b="1">
                <a:solidFill>
                  <a:schemeClr val="tx2"/>
                </a:solidFill>
              </a:rPr>
              <a:t>71-201 share the same elements</a:t>
            </a:r>
            <a:endParaRPr lang="de-DE" sz="200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530" y="3128200"/>
            <a:ext cx="1642269" cy="318588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1954" y="2486405"/>
            <a:ext cx="2677824" cy="3827683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2089" y="1731336"/>
            <a:ext cx="2624622" cy="463452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592685" y="2686814"/>
            <a:ext cx="744114" cy="276999"/>
          </a:xfrm>
          <a:prstGeom prst="rect">
            <a:avLst/>
          </a:prstGeom>
          <a:solidFill>
            <a:srgbClr val="EFEFED"/>
          </a:solidFill>
        </p:spPr>
        <p:txBody>
          <a:bodyPr wrap="none" rtlCol="0">
            <a:spAutoFit/>
          </a:bodyPr>
          <a:lstStyle/>
          <a:p>
            <a:r>
              <a:rPr lang="de-DE" altLang="de-DE" sz="1200">
                <a:solidFill>
                  <a:schemeClr val="tx2"/>
                </a:solidFill>
              </a:rPr>
              <a:t>71/101</a:t>
            </a:r>
            <a:endParaRPr lang="de-DE" sz="1200">
              <a:solidFill>
                <a:schemeClr val="tx2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008182" y="2088944"/>
            <a:ext cx="841897" cy="276999"/>
          </a:xfrm>
          <a:prstGeom prst="rect">
            <a:avLst/>
          </a:prstGeom>
          <a:solidFill>
            <a:srgbClr val="EFEFED"/>
          </a:solidFill>
        </p:spPr>
        <p:txBody>
          <a:bodyPr wrap="none" rtlCol="0">
            <a:spAutoFit/>
          </a:bodyPr>
          <a:lstStyle/>
          <a:p>
            <a:r>
              <a:rPr lang="de-DE" altLang="de-DE" sz="1200">
                <a:solidFill>
                  <a:schemeClr val="tx2"/>
                </a:solidFill>
              </a:rPr>
              <a:t>166/201</a:t>
            </a:r>
            <a:endParaRPr lang="de-DE" sz="1200">
              <a:solidFill>
                <a:schemeClr val="tx2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0178695" y="1348919"/>
            <a:ext cx="478016" cy="276999"/>
          </a:xfrm>
          <a:prstGeom prst="rect">
            <a:avLst/>
          </a:prstGeom>
          <a:solidFill>
            <a:srgbClr val="EFEFED"/>
          </a:solidFill>
        </p:spPr>
        <p:txBody>
          <a:bodyPr wrap="none" rtlCol="0">
            <a:spAutoFit/>
          </a:bodyPr>
          <a:lstStyle/>
          <a:p>
            <a:r>
              <a:rPr lang="de-DE" altLang="de-DE" sz="1200">
                <a:solidFill>
                  <a:schemeClr val="tx2"/>
                </a:solidFill>
              </a:rPr>
              <a:t>301</a:t>
            </a:r>
            <a:endParaRPr lang="de-DE" sz="1200">
              <a:solidFill>
                <a:schemeClr val="tx2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U5 | March 2021</a:t>
            </a:r>
          </a:p>
        </p:txBody>
      </p:sp>
    </p:spTree>
    <p:extLst>
      <p:ext uri="{BB962C8B-B14F-4D97-AF65-F5344CB8AC3E}">
        <p14:creationId xmlns:p14="http://schemas.microsoft.com/office/powerpoint/2010/main" val="3443973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BC1E95BF-A358-4AEC-8DD0-24BC50738E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BC1E95BF-A358-4AEC-8DD0-24BC50738E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7F81FEBD-5CBA-4857-84EF-CB5EA994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276817"/>
            <a:ext cx="6248136" cy="430887"/>
          </a:xfrm>
        </p:spPr>
        <p:txBody>
          <a:bodyPr/>
          <a:lstStyle/>
          <a:p>
            <a:r>
              <a:rPr lang="en-GB"/>
              <a:t>U5.71/101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39D2CA-555D-4673-9475-AEB59073603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50AE3-0D73-4142-BECE-DF5058C9FB53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9D617F71-D9B9-45DE-9CB4-BDD8E3CB8D9B}"/>
              </a:ext>
            </a:extLst>
          </p:cNvPr>
          <p:cNvSpPr>
            <a:spLocks/>
          </p:cNvSpPr>
          <p:nvPr/>
        </p:nvSpPr>
        <p:spPr>
          <a:xfrm>
            <a:off x="1106170" y="1634213"/>
            <a:ext cx="4194708" cy="35656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AU" altLang="de-DE" sz="1600" b="1">
                <a:solidFill>
                  <a:schemeClr val="tx2"/>
                </a:solidFill>
              </a:rPr>
              <a:t>        </a:t>
            </a:r>
            <a:r>
              <a:rPr lang="en-AU" altLang="de-DE" sz="1600" b="1" u="sng">
                <a:solidFill>
                  <a:schemeClr val="tx2"/>
                </a:solidFill>
              </a:rPr>
              <a:t>Standard</a:t>
            </a:r>
            <a:r>
              <a:rPr lang="en-AU" altLang="de-DE" sz="1600" b="1">
                <a:solidFill>
                  <a:schemeClr val="tx2"/>
                </a:solidFill>
              </a:rPr>
              <a:t> (Diverting cap)	</a:t>
            </a:r>
            <a:endParaRPr lang="en-GB" sz="1600" b="1">
              <a:solidFill>
                <a:schemeClr val="tx2"/>
              </a:solidFill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264D2F71-7C6C-4B96-AD9C-2335FDC750C2}"/>
              </a:ext>
            </a:extLst>
          </p:cNvPr>
          <p:cNvSpPr>
            <a:spLocks/>
          </p:cNvSpPr>
          <p:nvPr/>
        </p:nvSpPr>
        <p:spPr>
          <a:xfrm>
            <a:off x="6407208" y="1677611"/>
            <a:ext cx="4200349" cy="6273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altLang="de-DE" sz="1600" b="1" u="sng">
                <a:solidFill>
                  <a:schemeClr val="tx2"/>
                </a:solidFill>
                <a:cs typeface="Arial" pitchFamily="34" charset="0"/>
              </a:rPr>
              <a:t>Optional</a:t>
            </a:r>
            <a:r>
              <a:rPr lang="en-AU" altLang="de-DE" sz="1600" b="1">
                <a:solidFill>
                  <a:schemeClr val="tx2"/>
                </a:solidFill>
                <a:cs typeface="Arial" pitchFamily="34" charset="0"/>
              </a:rPr>
              <a:t> (Female thread</a:t>
            </a:r>
          </a:p>
          <a:p>
            <a:pPr algn="ctr"/>
            <a:r>
              <a:rPr lang="en-AU" altLang="de-DE" sz="1600" b="1">
                <a:solidFill>
                  <a:schemeClr val="tx2"/>
                </a:solidFill>
                <a:cs typeface="Arial" pitchFamily="34" charset="0"/>
              </a:rPr>
              <a:t>and burst valve)</a:t>
            </a: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D08AB1D1-F565-4CF5-A0AC-44407553074D}"/>
              </a:ext>
            </a:extLst>
          </p:cNvPr>
          <p:cNvSpPr>
            <a:spLocks noChangeAspect="1"/>
          </p:cNvSpPr>
          <p:nvPr/>
        </p:nvSpPr>
        <p:spPr>
          <a:xfrm>
            <a:off x="2002891" y="3743954"/>
            <a:ext cx="3415776" cy="2214490"/>
          </a:xfrm>
          <a:prstGeom prst="rect">
            <a:avLst/>
          </a:prstGeom>
          <a:solidFill>
            <a:srgbClr val="EFEFED"/>
          </a:solidFill>
          <a:ln>
            <a:noFill/>
          </a:ln>
        </p:spPr>
        <p:txBody>
          <a:bodyPr wrap="square" lIns="0" tIns="0" rIns="0" bIns="72000" rtlCol="0" anchor="b">
            <a:noAutofit/>
          </a:bodyPr>
          <a:lstStyle/>
          <a:p>
            <a:pPr algn="ctr"/>
            <a:endParaRPr lang="en-GB" sz="800" b="1">
              <a:solidFill>
                <a:schemeClr val="tx2"/>
              </a:solidFill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551" y="2663774"/>
            <a:ext cx="4194708" cy="357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4343" y="2658689"/>
            <a:ext cx="4200348" cy="357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3">
            <a:extLst>
              <a:ext uri="{FF2B5EF4-FFF2-40B4-BE49-F238E27FC236}">
                <a16:creationId xmlns:a16="http://schemas.microsoft.com/office/drawing/2014/main" id="{7F81FEBD-5CBA-4857-84EF-CB5EA994C8F0}"/>
              </a:ext>
            </a:extLst>
          </p:cNvPr>
          <p:cNvSpPr txBox="1">
            <a:spLocks/>
          </p:cNvSpPr>
          <p:nvPr/>
        </p:nvSpPr>
        <p:spPr>
          <a:xfrm>
            <a:off x="528638" y="694651"/>
            <a:ext cx="6248136" cy="4308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>
                <a:solidFill>
                  <a:schemeClr val="accent2"/>
                </a:solidFill>
                <a:latin typeface="Verdana"/>
                <a:ea typeface="Verdana"/>
              </a:rPr>
              <a:t>exhaust connection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U5 | March 2021</a:t>
            </a:r>
          </a:p>
        </p:txBody>
      </p:sp>
    </p:spTree>
    <p:extLst>
      <p:ext uri="{BB962C8B-B14F-4D97-AF65-F5344CB8AC3E}">
        <p14:creationId xmlns:p14="http://schemas.microsoft.com/office/powerpoint/2010/main" val="29738777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GsNNIoA4f.uxFktFOjY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bw97iVO_U.E.QUqiNGR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bw97iVO_U.E.QUqiNGR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bw97iVO_U.E.QUqiNGR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bw97iVO_U.E.QUqiNGR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bw97iVO_U.E.QUqiNGR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bw97iVO_U.E.QUqiNGR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bw97iVO_U.E.QUqiNGR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bw97iVO_U.E.QUqiNGR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IxcNpFoChIn8LVyPsJW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k8KGT2yRVAEyde.3VIBl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k8KGT2yRVAEyde.3VIBl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8Izjvnhei4zXuZm.GMOp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Hex6MykA7ryw08cwMrIm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Hex6MykA7ryw08cwMrIm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Hex6MykA7ryw08cwMrIm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Hex6MykA7ryw08cwMrIm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k8KGT2yRVAEyde.3VIBl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k8KGT2yRVAEyde.3VIBl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ZMVLzDd_8vCstQDhP5O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GsNNIoA4f.uxFktFOjYg"/>
</p:tagLst>
</file>

<file path=ppt/theme/theme1.xml><?xml version="1.0" encoding="utf-8"?>
<a:theme xmlns:a="http://schemas.openxmlformats.org/drawingml/2006/main" name="Office">
  <a:themeElements>
    <a:clrScheme name="Becker_colors">
      <a:dk1>
        <a:sysClr val="windowText" lastClr="000000"/>
      </a:dk1>
      <a:lt1>
        <a:sysClr val="window" lastClr="FFFFFF"/>
      </a:lt1>
      <a:dk2>
        <a:srgbClr val="12365B"/>
      </a:dk2>
      <a:lt2>
        <a:srgbClr val="FFFFFF"/>
      </a:lt2>
      <a:accent1>
        <a:srgbClr val="12365B"/>
      </a:accent1>
      <a:accent2>
        <a:srgbClr val="48B5CD"/>
      </a:accent2>
      <a:accent3>
        <a:srgbClr val="ADB0A7"/>
      </a:accent3>
      <a:accent4>
        <a:srgbClr val="E9C816"/>
      </a:accent4>
      <a:accent5>
        <a:srgbClr val="9BBE46"/>
      </a:accent5>
      <a:accent6>
        <a:srgbClr val="B40082"/>
      </a:accent6>
      <a:hlink>
        <a:srgbClr val="000000"/>
      </a:hlink>
      <a:folHlink>
        <a:srgbClr val="000000"/>
      </a:folHlink>
    </a:clrScheme>
    <a:fontScheme name="Becker_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wrap="square" lIns="0" tIns="0" rIns="0" bIns="0" rtlCol="0" anchor="ctr">
        <a:noAutofit/>
      </a:bodyPr>
      <a:lstStyle>
        <a:defPPr algn="l">
          <a:lnSpc>
            <a:spcPct val="120000"/>
          </a:lnSpc>
          <a:defRPr sz="1200" dirty="0">
            <a:solidFill>
              <a:srgbClr val="00335C"/>
            </a:solidFill>
          </a:defRPr>
        </a:defPPr>
      </a:lst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.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Deep Indigo 80">
      <a:srgbClr val="415E7C"/>
    </a:custClr>
    <a:custClr name="Stream Blue 80">
      <a:srgbClr val="6DC4D7"/>
    </a:custClr>
    <a:custClr name="Elephant Grey 80">
      <a:srgbClr val="BDC0B9"/>
    </a:custClr>
    <a:custClr name="Butter Yellow 80">
      <a:srgbClr val="EDD345"/>
    </a:custClr>
    <a:custClr name="Lime Green 80">
      <a:srgbClr val="AFCB6B"/>
    </a:custClr>
    <a:custClr name="Magenta 80">
      <a:srgbClr val="C3339B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Deep Indigo 60">
      <a:srgbClr val="71869D"/>
    </a:custClr>
    <a:custClr name="Stream Blue 60">
      <a:srgbClr val="91D3E1"/>
    </a:custClr>
    <a:custClr name="Elephant Grey 60">
      <a:srgbClr val="CED0CA"/>
    </a:custClr>
    <a:custClr name="Butter Yellow 60">
      <a:srgbClr val="F2DE73"/>
    </a:custClr>
    <a:custClr name="Lime Green 60">
      <a:srgbClr val="C3D890"/>
    </a:custClr>
    <a:custClr name="Magenta 60">
      <a:srgbClr val="D266B4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Deep Indigo 40">
      <a:srgbClr val="A0AFBD"/>
    </a:custClr>
    <a:custClr name="Stream Blue 40">
      <a:srgbClr val="B6E1EB"/>
    </a:custClr>
    <a:custClr name="Elephant Grey 40">
      <a:srgbClr val="DEDFDC"/>
    </a:custClr>
    <a:custClr name="Butter Yellow 40">
      <a:srgbClr val="F6E9A2"/>
    </a:custClr>
    <a:custClr name="Lime Green 40">
      <a:srgbClr val="D7E5B5"/>
    </a:custClr>
    <a:custClr name="Magenta 40">
      <a:srgbClr val="E199CD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Deep Indigo 20">
      <a:srgbClr val="D0D7DE"/>
    </a:custClr>
    <a:custClr name="Stream Blue 20">
      <a:srgbClr val="DAF0F5"/>
    </a:custClr>
    <a:custClr name="Elephant Grey 20">
      <a:srgbClr val="EFEFED"/>
    </a:custClr>
    <a:custClr name="Butter Yellow 20">
      <a:srgbClr val="FBF4D0"/>
    </a:custClr>
    <a:custClr name="Lime Green 20">
      <a:srgbClr val="EBF2DA"/>
    </a:custClr>
    <a:custClr name="Magenta 20">
      <a:srgbClr val="F0CCE6"/>
    </a:custClr>
  </a:custClrLst>
  <a:extLst>
    <a:ext uri="{05A4C25C-085E-4340-85A3-A5531E510DB2}">
      <thm15:themeFamily xmlns:thm15="http://schemas.microsoft.com/office/thememl/2012/main" name="Becker_Master_16_9_IP.potx" id="{85010815-C315-46F0-8FBC-CCC1E5F1FCCC}" vid="{1A2ED46C-59A0-497B-BBE1-D19F2D563E6C}"/>
    </a:ext>
  </a:extLst>
</a:theme>
</file>

<file path=ppt/theme/theme2.xml><?xml version="1.0" encoding="utf-8"?>
<a:theme xmlns:a="http://schemas.openxmlformats.org/drawingml/2006/main" name="Office">
  <a:themeElements>
    <a:clrScheme name="Becker_Colours">
      <a:dk1>
        <a:sysClr val="windowText" lastClr="000000"/>
      </a:dk1>
      <a:lt1>
        <a:sysClr val="window" lastClr="FFFFFF"/>
      </a:lt1>
      <a:dk2>
        <a:srgbClr val="12365B"/>
      </a:dk2>
      <a:lt2>
        <a:srgbClr val="FFFFFF"/>
      </a:lt2>
      <a:accent1>
        <a:srgbClr val="12365B"/>
      </a:accent1>
      <a:accent2>
        <a:srgbClr val="48B5CD"/>
      </a:accent2>
      <a:accent3>
        <a:srgbClr val="ADB0A7"/>
      </a:accent3>
      <a:accent4>
        <a:srgbClr val="E9C816"/>
      </a:accent4>
      <a:accent5>
        <a:srgbClr val="9BBE46"/>
      </a:accent5>
      <a:accent6>
        <a:srgbClr val="B40082"/>
      </a:accent6>
      <a:hlink>
        <a:srgbClr val="000000"/>
      </a:hlink>
      <a:folHlink>
        <a:srgbClr val="000000"/>
      </a:folHlink>
    </a:clrScheme>
    <a:fontScheme name="Becker_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cker_Colours">
      <a:dk1>
        <a:sysClr val="windowText" lastClr="000000"/>
      </a:dk1>
      <a:lt1>
        <a:sysClr val="window" lastClr="FFFFFF"/>
      </a:lt1>
      <a:dk2>
        <a:srgbClr val="12365B"/>
      </a:dk2>
      <a:lt2>
        <a:srgbClr val="FFFFFF"/>
      </a:lt2>
      <a:accent1>
        <a:srgbClr val="12365B"/>
      </a:accent1>
      <a:accent2>
        <a:srgbClr val="48B5CD"/>
      </a:accent2>
      <a:accent3>
        <a:srgbClr val="ADB0A7"/>
      </a:accent3>
      <a:accent4>
        <a:srgbClr val="E9C816"/>
      </a:accent4>
      <a:accent5>
        <a:srgbClr val="9BBE46"/>
      </a:accent5>
      <a:accent6>
        <a:srgbClr val="B40082"/>
      </a:accent6>
      <a:hlink>
        <a:srgbClr val="000000"/>
      </a:hlink>
      <a:folHlink>
        <a:srgbClr val="000000"/>
      </a:folHlink>
    </a:clrScheme>
    <a:fontScheme name="Becker_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Becker_Master_16_9_IP</Template>
  <TotalTime>0</TotalTime>
  <Words>1707</Words>
  <Application>Microsoft Office PowerPoint</Application>
  <PresentationFormat>Breitbild</PresentationFormat>
  <Paragraphs>492</Paragraphs>
  <Slides>42</Slides>
  <Notes>33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47" baseType="lpstr">
      <vt:lpstr>Arial</vt:lpstr>
      <vt:lpstr>Verdana</vt:lpstr>
      <vt:lpstr>Wingdings</vt:lpstr>
      <vt:lpstr>Office</vt:lpstr>
      <vt:lpstr>think-cell Folie</vt:lpstr>
      <vt:lpstr>Becker</vt:lpstr>
      <vt:lpstr>German made</vt:lpstr>
      <vt:lpstr>U5.</vt:lpstr>
      <vt:lpstr>U5.</vt:lpstr>
      <vt:lpstr>PowerPoint-Präsentation</vt:lpstr>
      <vt:lpstr>U5.77/101</vt:lpstr>
      <vt:lpstr>U5.166/201/301</vt:lpstr>
      <vt:lpstr>U5.</vt:lpstr>
      <vt:lpstr>U5.71/101</vt:lpstr>
      <vt:lpstr>U5.71/101</vt:lpstr>
      <vt:lpstr>accessories</vt:lpstr>
      <vt:lpstr>gas ballast valve</vt:lpstr>
      <vt:lpstr>external</vt:lpstr>
      <vt:lpstr>U5.</vt:lpstr>
      <vt:lpstr>U5.</vt:lpstr>
      <vt:lpstr>U5.300</vt:lpstr>
      <vt:lpstr>U5.</vt:lpstr>
      <vt:lpstr>U5.</vt:lpstr>
      <vt:lpstr>U5.</vt:lpstr>
      <vt:lpstr>PowerPoint-Präsentation</vt:lpstr>
      <vt:lpstr>vs. R5 RA 63F</vt:lpstr>
      <vt:lpstr>vs. R5 RA 100F</vt:lpstr>
      <vt:lpstr>vs. R5 RA 160 D</vt:lpstr>
      <vt:lpstr>vs. R5 RA 202 D</vt:lpstr>
      <vt:lpstr>vs. R5 RA 302 D vs. R5 RD 360</vt:lpstr>
      <vt:lpstr>vs. U4.300 vs. U4.250</vt:lpstr>
      <vt:lpstr>vs. R5 RA 0063 F</vt:lpstr>
      <vt:lpstr>vs. R5 RA 0063 F</vt:lpstr>
      <vt:lpstr>vs. R5 RA 0100 F</vt:lpstr>
      <vt:lpstr>vs. R5 RA 0100 F</vt:lpstr>
      <vt:lpstr>vs. R5 RA 0160 D</vt:lpstr>
      <vt:lpstr>vs. R5 RA 0160 D</vt:lpstr>
      <vt:lpstr>vs. R5 RA 0202 D</vt:lpstr>
      <vt:lpstr>vs. R5 RA 0202 D</vt:lpstr>
      <vt:lpstr>vs. R5 RA 0302 D</vt:lpstr>
      <vt:lpstr>vs. R5 RA 0302 F</vt:lpstr>
      <vt:lpstr>vs. U4</vt:lpstr>
      <vt:lpstr>vs. U4</vt:lpstr>
      <vt:lpstr>PowerPoint-Präsentation</vt:lpstr>
      <vt:lpstr>PowerPoint-Präsentation</vt:lpstr>
      <vt:lpstr>PowerPoint-Präsentation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headline on</dc:title>
  <dc:creator>Oliver Weiße | i-pointing</dc:creator>
  <cp:lastModifiedBy>Heckersbruch, Lars</cp:lastModifiedBy>
  <cp:revision>1</cp:revision>
  <dcterms:created xsi:type="dcterms:W3CDTF">2019-09-25T10:56:29Z</dcterms:created>
  <dcterms:modified xsi:type="dcterms:W3CDTF">2021-03-04T12:18:48Z</dcterms:modified>
</cp:coreProperties>
</file>