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2" r:id="rId2"/>
    <p:sldId id="323" r:id="rId3"/>
    <p:sldId id="324" r:id="rId4"/>
    <p:sldId id="325" r:id="rId5"/>
    <p:sldId id="326" r:id="rId6"/>
    <p:sldId id="315" r:id="rId7"/>
    <p:sldId id="316" r:id="rId8"/>
    <p:sldId id="317" r:id="rId9"/>
    <p:sldId id="327" r:id="rId10"/>
    <p:sldId id="32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6165D"/>
    <a:srgbClr val="161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47" d="100"/>
          <a:sy n="47" d="100"/>
        </p:scale>
        <p:origin x="-10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8322EA-21AA-4C6E-8D94-0C1209FBB806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94AFD6-5CE9-4836-A8EA-9AEC93CE0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4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1B86-8F44-4E4C-B2BE-80A7CE4CCC6A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751-D321-45E3-B293-6749E91D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8DEC2-8D8E-4C7A-93BE-6C28FBEBEE98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894E-3CDD-4CCE-B8D9-390C3A578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ECD9-7A91-42E1-BCE0-EDACCF0FB2EE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C0D6-5C0D-4641-880A-2214307BE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9AFD-71DC-403D-B76C-4EB4680832A6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3A1B-EC9F-4101-8699-A76CBA00A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D2E2-BB69-4B63-B079-821E81B953F9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597A-5CB9-439E-93C8-9CCC3319E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10D4-1400-4C9A-BC30-AF22A4ECC7FC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D3CE-6B2B-4856-8B21-F0367EE21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094-9F0F-44C2-A5B3-789C7CC58AC4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5D78-B234-498B-A410-B66A6EEA5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2D6D-AD09-4A9A-81E9-D5F07CB9EB8B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6350-9DA4-4FEA-9864-FC175A76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3396-B17C-4945-86BC-8E45C4F95030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4F33-0208-4C76-B808-EB899626D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3248-6CDE-419D-A29F-A868CD235D7E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6335-93DD-4782-B516-B187CB135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6A09-692E-4BBA-BAEF-3A6654F878D5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60CA-E7F7-4B21-A4DC-512D9A61C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4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B265D9-2476-4F7F-BC91-6001C48460E3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99AB8-0B78-44B2-999E-8266AB95B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dc02yahe\data\Sales%20&amp;%20Marketing\Marketing%20-%20Nieuw\Presentations\Distributor%20training\NDPprinciple.ex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519" r="4167" b="10001"/>
          <a:stretch>
            <a:fillRect/>
          </a:stretch>
        </p:blipFill>
        <p:spPr bwMode="auto">
          <a:xfrm>
            <a:off x="3460750" y="671513"/>
            <a:ext cx="5683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074" b="12962"/>
          <a:stretch>
            <a:fillRect/>
          </a:stretch>
        </p:blipFill>
        <p:spPr bwMode="auto">
          <a:xfrm>
            <a:off x="34925" y="3200400"/>
            <a:ext cx="5943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31750" y="9906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981700" y="3733800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   </a:t>
            </a:r>
            <a:r>
              <a:rPr lang="en-CA" altLang="en-US" b="1">
                <a:solidFill>
                  <a:schemeClr val="accent2"/>
                </a:solidFill>
                <a:latin typeface="Arial Black" pitchFamily="34" charset="0"/>
              </a:rPr>
              <a:t>2016 Launch </a:t>
            </a:r>
          </a:p>
        </p:txBody>
      </p:sp>
    </p:spTree>
    <p:extLst>
      <p:ext uri="{BB962C8B-B14F-4D97-AF65-F5344CB8AC3E}">
        <p14:creationId xmlns:p14="http://schemas.microsoft.com/office/powerpoint/2010/main" val="4304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69" y="1859"/>
            <a:ext cx="9175750" cy="6858000"/>
          </a:xfrm>
          <a:prstGeom prst="rect">
            <a:avLst/>
          </a:prstGeom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07503" y="1500188"/>
            <a:ext cx="87849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3200" dirty="0" smtClean="0">
                <a:solidFill>
                  <a:schemeClr val="accent1">
                    <a:lumMod val="75000"/>
                  </a:schemeClr>
                </a:solidFill>
              </a:rPr>
              <a:t>רצוי להשתמש תמיד במסנן/וסת אויר בכל התקנה!</a:t>
            </a:r>
            <a:endParaRPr lang="en-GB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rtl="1"/>
            <a:r>
              <a:rPr lang="he-IL" sz="3200" dirty="0" smtClean="0">
                <a:solidFill>
                  <a:schemeClr val="accent1">
                    <a:lumMod val="75000"/>
                  </a:schemeClr>
                </a:solidFill>
              </a:rPr>
              <a:t>זה יאריך משמעותית את חיי הדיאפרגמה והמשאבה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he-IL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e-IL" sz="3200" dirty="0" smtClean="0">
                <a:solidFill>
                  <a:schemeClr val="accent1">
                    <a:lumMod val="75000"/>
                  </a:schemeClr>
                </a:solidFill>
              </a:rPr>
              <a:t>זה ימנע חדירת לכלוך, לחות וחלקיקים למכלול האוויר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7668344" y="5733256"/>
            <a:ext cx="1376514" cy="10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Bildergebnis für filter regulator"/>
          <p:cNvSpPr>
            <a:spLocks noChangeAspect="1" noChangeArrowheads="1"/>
          </p:cNvSpPr>
          <p:nvPr/>
        </p:nvSpPr>
        <p:spPr bwMode="auto">
          <a:xfrm>
            <a:off x="-38669" y="-1346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007">
            <a:off x="4579529" y="4873878"/>
            <a:ext cx="2023160" cy="20231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98" y="4797152"/>
            <a:ext cx="2037606" cy="203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</a:rPr>
              <a:t>FTI Air Valve- How It Works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295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4987925" cy="4267200"/>
          </a:xfrm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86000"/>
            <a:ext cx="32559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477000" y="21336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7162800" y="22098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0"/>
            <a:ext cx="828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itle 1"/>
          <p:cNvSpPr txBox="1">
            <a:spLocks/>
          </p:cNvSpPr>
          <p:nvPr/>
        </p:nvSpPr>
        <p:spPr bwMode="auto">
          <a:xfrm>
            <a:off x="685800" y="56388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Right Hand Chamber Under Pressure</a:t>
            </a:r>
          </a:p>
        </p:txBody>
      </p:sp>
      <p:sp>
        <p:nvSpPr>
          <p:cNvPr id="25609" name="Title 1"/>
          <p:cNvSpPr>
            <a:spLocks noGrp="1"/>
          </p:cNvSpPr>
          <p:nvPr>
            <p:ph type="title"/>
          </p:nvPr>
        </p:nvSpPr>
        <p:spPr>
          <a:xfrm>
            <a:off x="623888" y="288925"/>
            <a:ext cx="7924800" cy="1066800"/>
          </a:xfrm>
        </p:spPr>
        <p:txBody>
          <a:bodyPr/>
          <a:lstStyle/>
          <a:p>
            <a:r>
              <a:rPr lang="en-US" altLang="en-US" smtClean="0"/>
              <a:t>	</a:t>
            </a:r>
            <a:r>
              <a:rPr lang="en-US" altLang="en-US" smtClean="0">
                <a:solidFill>
                  <a:schemeClr val="accent2"/>
                </a:solidFill>
              </a:rPr>
              <a:t>FTI Air Valve-How It Works </a:t>
            </a:r>
          </a:p>
        </p:txBody>
      </p:sp>
    </p:spTree>
    <p:extLst>
      <p:ext uri="{BB962C8B-B14F-4D97-AF65-F5344CB8AC3E}">
        <p14:creationId xmlns:p14="http://schemas.microsoft.com/office/powerpoint/2010/main" val="37312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5486400" cy="4267200"/>
          </a:xfrm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32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391400" y="21336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19812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288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300413"/>
            <a:ext cx="590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704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1981200" y="5922963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Left Hand Chamber Under Pressure</a:t>
            </a:r>
          </a:p>
        </p:txBody>
      </p:sp>
      <p:sp>
        <p:nvSpPr>
          <p:cNvPr id="26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</a:rPr>
              <a:t>FTI Air Valve- How It Works </a:t>
            </a:r>
          </a:p>
        </p:txBody>
      </p:sp>
    </p:spTree>
    <p:extLst>
      <p:ext uri="{BB962C8B-B14F-4D97-AF65-F5344CB8AC3E}">
        <p14:creationId xmlns:p14="http://schemas.microsoft.com/office/powerpoint/2010/main" val="22215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			</a:t>
            </a:r>
            <a:r>
              <a:rPr lang="en-US" altLang="en-US" smtClean="0">
                <a:solidFill>
                  <a:schemeClr val="accent2"/>
                </a:solidFill>
              </a:rPr>
              <a:t>How It Works 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219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813050" y="6111875"/>
            <a:ext cx="419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 u="sng">
                <a:solidFill>
                  <a:srgbClr val="FF0000"/>
                </a:solidFill>
              </a:rPr>
              <a:t>Not FTI Air Pump Image Show Only </a:t>
            </a:r>
          </a:p>
        </p:txBody>
      </p:sp>
    </p:spTree>
    <p:extLst>
      <p:ext uri="{BB962C8B-B14F-4D97-AF65-F5344CB8AC3E}">
        <p14:creationId xmlns:p14="http://schemas.microsoft.com/office/powerpoint/2010/main" val="17321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60648"/>
            <a:ext cx="9144000" cy="6858000"/>
          </a:xfrm>
          <a:prstGeom prst="rect">
            <a:avLst/>
          </a:prstGeom>
        </p:spPr>
      </p:pic>
      <p:pic>
        <p:nvPicPr>
          <p:cNvPr id="6" name="Picture 4" descr="air motor neut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599530"/>
            <a:ext cx="640873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867400" y="5445125"/>
            <a:ext cx="0" cy="792163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7956550" y="2492375"/>
            <a:ext cx="0" cy="792163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956550" y="4292600"/>
            <a:ext cx="0" cy="504825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7381875" y="5084763"/>
            <a:ext cx="503238" cy="0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445250" y="5084763"/>
            <a:ext cx="503238" cy="0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6156325" y="4508500"/>
            <a:ext cx="0" cy="504825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6156325" y="3284538"/>
            <a:ext cx="0" cy="144462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795963" y="3213100"/>
            <a:ext cx="0" cy="144463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5867400" y="4365625"/>
            <a:ext cx="0" cy="287338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357688" y="827420"/>
            <a:ext cx="2638286" cy="369332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INLET AIR PRESSURE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795963" y="1484313"/>
            <a:ext cx="0" cy="287337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3779838" y="3933825"/>
            <a:ext cx="1800225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3419475" y="2349500"/>
            <a:ext cx="287338" cy="0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3492500" y="3141663"/>
            <a:ext cx="287338" cy="0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3492500" y="4652963"/>
            <a:ext cx="287338" cy="0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3421063" y="5516563"/>
            <a:ext cx="287337" cy="0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938838" y="2276475"/>
            <a:ext cx="288925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364163" y="2276475"/>
            <a:ext cx="360362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292725" y="2420938"/>
            <a:ext cx="0" cy="64770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435600" y="3284538"/>
            <a:ext cx="0" cy="288925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508625" y="4579938"/>
            <a:ext cx="0" cy="288925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4716463" y="5084763"/>
            <a:ext cx="360362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441825" y="2636838"/>
            <a:ext cx="363538" cy="369887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>
                <a:solidFill>
                  <a:schemeClr val="bg2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6619875" y="2636838"/>
            <a:ext cx="360363" cy="369887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>
                <a:solidFill>
                  <a:schemeClr val="bg1"/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6011863" y="3933825"/>
            <a:ext cx="1800225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4925" y="1590997"/>
            <a:ext cx="2520950" cy="1477963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spool is kept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his position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equal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on both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sides. ( A + B)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2863" y="3357563"/>
            <a:ext cx="2513012" cy="3140075"/>
          </a:xfrm>
          <a:prstGeom prst="rect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left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 is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pressed outside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air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pressure. As both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diaphragms are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to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other with a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rod, the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diaphragm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pulled inside.</a:t>
            </a:r>
          </a:p>
        </p:txBody>
      </p:sp>
      <p:cxnSp>
        <p:nvCxnSpPr>
          <p:cNvPr id="39" name="Rechte verbindingslijn met pijl 38"/>
          <p:cNvCxnSpPr/>
          <p:nvPr/>
        </p:nvCxnSpPr>
        <p:spPr>
          <a:xfrm rot="5400000">
            <a:off x="4715669" y="3285332"/>
            <a:ext cx="1428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rot="5400000">
            <a:off x="4928394" y="3437732"/>
            <a:ext cx="1428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 rot="5400000">
            <a:off x="4929981" y="4428332"/>
            <a:ext cx="1428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rot="5400000">
            <a:off x="4501356" y="2570957"/>
            <a:ext cx="1428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rot="10800000">
            <a:off x="4786313" y="2284413"/>
            <a:ext cx="15398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4857750" y="4713288"/>
            <a:ext cx="15398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rot="5400000">
            <a:off x="7000081" y="2570957"/>
            <a:ext cx="1428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rot="5400000">
            <a:off x="6787356" y="3142457"/>
            <a:ext cx="1428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rot="5400000">
            <a:off x="6571456" y="3428207"/>
            <a:ext cx="1428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rot="5400000">
            <a:off x="6571456" y="4428332"/>
            <a:ext cx="1428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>
            <a:off x="6572250" y="4713288"/>
            <a:ext cx="214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/>
          <p:nvPr/>
        </p:nvCxnSpPr>
        <p:spPr>
          <a:xfrm>
            <a:off x="6643688" y="2286000"/>
            <a:ext cx="2143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>
            <a:stCxn id="33" idx="2"/>
          </p:cNvCxnSpPr>
          <p:nvPr/>
        </p:nvCxnSpPr>
        <p:spPr>
          <a:xfrm rot="5400000" flipH="1" flipV="1">
            <a:off x="4737894" y="2886869"/>
            <a:ext cx="6350" cy="2333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rot="16200000" flipH="1" flipV="1">
            <a:off x="6683375" y="2811463"/>
            <a:ext cx="635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7948014" y="5949280"/>
            <a:ext cx="1376514" cy="10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"/>
            <a:ext cx="9144000" cy="6858000"/>
          </a:xfrm>
          <a:prstGeom prst="rect">
            <a:avLst/>
          </a:prstGeom>
        </p:spPr>
      </p:pic>
      <p:pic>
        <p:nvPicPr>
          <p:cNvPr id="6" name="Picture 10" descr="schakel mo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60" y="3965575"/>
            <a:ext cx="33131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chakel momen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08075"/>
            <a:ext cx="33464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28750" y="4714875"/>
            <a:ext cx="719138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1591632"/>
            <a:ext cx="4320480" cy="1200329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 (1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makes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with</a:t>
            </a:r>
          </a:p>
          <a:p>
            <a:pPr marL="609600" indent="-609600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Pilot Valve (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presses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open.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Valve (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marL="609600" indent="-609600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spring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air pressure.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081338" y="1928813"/>
            <a:ext cx="347662" cy="369887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572000" y="3546882"/>
            <a:ext cx="4357688" cy="1754326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(2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now open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609600" indent="-609600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air behind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spool (1)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</a:p>
          <a:p>
            <a:pPr marL="609600" indent="-609600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through the exhaust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 side A the pressure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pPr marL="609600" indent="-609600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spool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start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571500" y="2500313"/>
            <a:ext cx="1512888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2484438" y="5572125"/>
            <a:ext cx="215900" cy="7143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V="1">
            <a:off x="2555875" y="5856288"/>
            <a:ext cx="144463" cy="7302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2571750" y="4857750"/>
            <a:ext cx="0" cy="7143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123728" y="2564904"/>
            <a:ext cx="693737" cy="708025"/>
          </a:xfrm>
          <a:prstGeom prst="rect">
            <a:avLst/>
          </a:prstGeom>
          <a:noFill/>
          <a:ln w="50800" cap="sq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nl-NL" sz="2000" b="1">
                <a:solidFill>
                  <a:schemeClr val="bg1"/>
                </a:solidFill>
                <a:latin typeface="Verdana" pitchFamily="34" charset="0"/>
              </a:rPr>
              <a:t>   2</a:t>
            </a:r>
          </a:p>
          <a:p>
            <a:pPr marL="609600" indent="-609600"/>
            <a:endParaRPr lang="nl-NL" sz="2000" b="1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7" name="Rechte verbindingslijn met pijl 26"/>
          <p:cNvCxnSpPr>
            <a:stCxn id="12" idx="1"/>
          </p:cNvCxnSpPr>
          <p:nvPr/>
        </p:nvCxnSpPr>
        <p:spPr>
          <a:xfrm flipH="1">
            <a:off x="2894932" y="2191797"/>
            <a:ext cx="1677068" cy="584825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378075" y="5357813"/>
            <a:ext cx="693738" cy="708025"/>
          </a:xfrm>
          <a:prstGeom prst="rect">
            <a:avLst/>
          </a:prstGeom>
          <a:noFill/>
          <a:ln w="50800" cap="sq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nl-NL" sz="2000" b="1">
                <a:solidFill>
                  <a:schemeClr val="bg1"/>
                </a:solidFill>
                <a:latin typeface="Verdana" pitchFamily="34" charset="0"/>
              </a:rPr>
              <a:t>   2</a:t>
            </a:r>
          </a:p>
          <a:p>
            <a:pPr marL="609600" indent="-609600"/>
            <a:endParaRPr lang="nl-NL" sz="2000" b="1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9" name="Rechte verbindingslijn met pijl 28"/>
          <p:cNvCxnSpPr/>
          <p:nvPr/>
        </p:nvCxnSpPr>
        <p:spPr>
          <a:xfrm flipH="1">
            <a:off x="3127378" y="4306437"/>
            <a:ext cx="1444622" cy="1435946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43000" y="4429125"/>
            <a:ext cx="363538" cy="369888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 dirty="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438400" y="4416425"/>
            <a:ext cx="347663" cy="369888"/>
          </a:xfrm>
          <a:prstGeom prst="rect">
            <a:avLst/>
          </a:prstGeom>
          <a:gradFill rotWithShape="0">
            <a:gsLst>
              <a:gs pos="0">
                <a:srgbClr val="BCFE80"/>
              </a:gs>
              <a:gs pos="27000">
                <a:srgbClr val="BCFE8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50800" cap="sq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7668344" y="5733256"/>
            <a:ext cx="1376514" cy="10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357688" y="827420"/>
            <a:ext cx="2454518" cy="369332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shifting 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14" grpId="0" animBg="1"/>
      <p:bldP spid="28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" y="0"/>
            <a:ext cx="9144000" cy="6858000"/>
          </a:xfrm>
          <a:prstGeom prst="rect">
            <a:avLst/>
          </a:prstGeom>
        </p:spPr>
      </p:pic>
      <p:pic>
        <p:nvPicPr>
          <p:cNvPr id="6" name="Picture 4" descr="schakel moment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36650"/>
            <a:ext cx="331152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hakel momen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4059238"/>
            <a:ext cx="33115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05250" y="1165225"/>
            <a:ext cx="4843463" cy="1477963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(1) can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exhaust. On the other side (2)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pressure is still available.</a:t>
            </a:r>
          </a:p>
          <a:p>
            <a:pPr marL="609600" indent="-609600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Spool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and will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to the other side.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714500" y="1857375"/>
            <a:ext cx="719138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7450" y="1630363"/>
            <a:ext cx="347663" cy="369887"/>
          </a:xfrm>
          <a:prstGeom prst="rect">
            <a:avLst/>
          </a:prstGeom>
          <a:noFill/>
          <a:ln w="38100" cap="sq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>
                <a:solidFill>
                  <a:srgbClr val="0000FF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84438" y="1630363"/>
            <a:ext cx="347662" cy="369887"/>
          </a:xfrm>
          <a:prstGeom prst="rect">
            <a:avLst/>
          </a:prstGeom>
          <a:gradFill rotWithShape="0">
            <a:gsLst>
              <a:gs pos="0">
                <a:srgbClr val="BCFE80"/>
              </a:gs>
              <a:gs pos="27000">
                <a:srgbClr val="BCFE8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50800" cap="sq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0113" y="5357813"/>
            <a:ext cx="1439862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24300" y="4057650"/>
            <a:ext cx="4843463" cy="2586038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Spool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moving to the other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side, the exhaust channel (1) is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becomes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pressure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channel. (2) is now 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 channel.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shifting moment is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completed.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Valve(3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closed and the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rod, connected to the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diaphragms is now moving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pPr marL="609600" indent="-609600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direction.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52588" y="4559300"/>
            <a:ext cx="347662" cy="369888"/>
          </a:xfrm>
          <a:prstGeom prst="rect">
            <a:avLst/>
          </a:prstGeom>
          <a:noFill/>
          <a:ln w="38100" cap="sq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>
                <a:solidFill>
                  <a:srgbClr val="0000FF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009775" y="4559300"/>
            <a:ext cx="347663" cy="369888"/>
          </a:xfrm>
          <a:prstGeom prst="rect">
            <a:avLst/>
          </a:prstGeom>
          <a:noFill/>
          <a:ln w="38100" cap="sq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/>
            <a:r>
              <a:rPr lang="nl-NL" b="1">
                <a:solidFill>
                  <a:srgbClr val="0000FF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398713" y="5418138"/>
            <a:ext cx="530225" cy="646112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nl-NL" b="1">
                <a:solidFill>
                  <a:schemeClr val="bg2"/>
                </a:solidFill>
                <a:latin typeface="Verdana" pitchFamily="34" charset="0"/>
              </a:rPr>
              <a:t> 3</a:t>
            </a:r>
          </a:p>
          <a:p>
            <a:pPr marL="609600" indent="-609600"/>
            <a:endParaRPr lang="nl-NL" b="1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195513" y="1998663"/>
            <a:ext cx="0" cy="287337"/>
          </a:xfrm>
          <a:prstGeom prst="line">
            <a:avLst/>
          </a:prstGeom>
          <a:noFill/>
          <a:ln w="57150" cap="sq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9">
            <a:hlinkClick r:id="rId3" action="ppaction://hlinkfile"/>
          </p:cNvPr>
          <p:cNvSpPr>
            <a:spLocks noChangeShapeType="1"/>
          </p:cNvSpPr>
          <p:nvPr/>
        </p:nvSpPr>
        <p:spPr bwMode="auto">
          <a:xfrm>
            <a:off x="2195513" y="2784475"/>
            <a:ext cx="0" cy="287338"/>
          </a:xfrm>
          <a:prstGeom prst="line">
            <a:avLst/>
          </a:prstGeom>
          <a:noFill/>
          <a:ln w="57150" cap="sq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11413" y="3143250"/>
            <a:ext cx="288925" cy="0"/>
          </a:xfrm>
          <a:prstGeom prst="line">
            <a:avLst/>
          </a:prstGeom>
          <a:noFill/>
          <a:ln w="57150" cap="sq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7311253" y="2852936"/>
            <a:ext cx="1376514" cy="10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066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accent2"/>
                </a:solidFill>
              </a:rPr>
              <a:t>FTI AIR- Air Distribution System</a:t>
            </a:r>
            <a:endParaRPr lang="en-US" kern="1200" dirty="0">
              <a:solidFill>
                <a:schemeClr val="accent2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15111" r="3999" b="12889"/>
          <a:stretch>
            <a:fillRect/>
          </a:stretch>
        </p:blipFill>
        <p:spPr bwMode="auto">
          <a:xfrm>
            <a:off x="0" y="1603375"/>
            <a:ext cx="9144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32889" r="31000" b="28889"/>
          <a:stretch>
            <a:fillRect/>
          </a:stretch>
        </p:blipFill>
        <p:spPr bwMode="auto">
          <a:xfrm>
            <a:off x="3048000" y="5715000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21556" r="28999" b="17999"/>
          <a:stretch>
            <a:fillRect/>
          </a:stretch>
        </p:blipFill>
        <p:spPr bwMode="auto">
          <a:xfrm>
            <a:off x="4114800" y="5334000"/>
            <a:ext cx="838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819400" y="4876800"/>
            <a:ext cx="3048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8677" idx="1"/>
          </p:cNvCxnSpPr>
          <p:nvPr/>
        </p:nvCxnSpPr>
        <p:spPr>
          <a:xfrm>
            <a:off x="3200400" y="4800600"/>
            <a:ext cx="914400" cy="1016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TextBox 31"/>
          <p:cNvSpPr txBox="1">
            <a:spLocks noChangeArrowheads="1"/>
          </p:cNvSpPr>
          <p:nvPr/>
        </p:nvSpPr>
        <p:spPr bwMode="auto">
          <a:xfrm>
            <a:off x="3962400" y="6324600"/>
            <a:ext cx="144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Valve Plate</a:t>
            </a:r>
          </a:p>
        </p:txBody>
      </p:sp>
      <p:sp>
        <p:nvSpPr>
          <p:cNvPr id="28681" name="TextBox 33"/>
          <p:cNvSpPr txBox="1">
            <a:spLocks noChangeArrowheads="1"/>
          </p:cNvSpPr>
          <p:nvPr/>
        </p:nvSpPr>
        <p:spPr bwMode="auto">
          <a:xfrm>
            <a:off x="2743200" y="6248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Slide Valve Shoe</a:t>
            </a:r>
          </a:p>
        </p:txBody>
      </p:sp>
      <p:sp>
        <p:nvSpPr>
          <p:cNvPr id="28682" name="TextBox 34"/>
          <p:cNvSpPr txBox="1">
            <a:spLocks noChangeArrowheads="1"/>
          </p:cNvSpPr>
          <p:nvPr/>
        </p:nvSpPr>
        <p:spPr bwMode="auto">
          <a:xfrm>
            <a:off x="2286000" y="17526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Valve Carrier</a:t>
            </a:r>
          </a:p>
        </p:txBody>
      </p:sp>
      <p:pic>
        <p:nvPicPr>
          <p:cNvPr id="2868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25778" r="36000" b="20000"/>
          <a:stretch>
            <a:fillRect/>
          </a:stretch>
        </p:blipFill>
        <p:spPr bwMode="auto">
          <a:xfrm>
            <a:off x="228600" y="2971800"/>
            <a:ext cx="1149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1371600" y="3886200"/>
            <a:ext cx="5334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286000" y="2667000"/>
            <a:ext cx="6858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6" name="TextBox 46"/>
          <p:cNvSpPr txBox="1">
            <a:spLocks noChangeArrowheads="1"/>
          </p:cNvSpPr>
          <p:nvPr/>
        </p:nvSpPr>
        <p:spPr bwMode="auto">
          <a:xfrm>
            <a:off x="381000" y="19050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Aluminum End Cap</a:t>
            </a:r>
          </a:p>
        </p:txBody>
      </p:sp>
      <p:cxnSp>
        <p:nvCxnSpPr>
          <p:cNvPr id="49" name="Straight Arrow Connector 48"/>
          <p:cNvCxnSpPr>
            <a:stCxn id="28686" idx="2"/>
          </p:cNvCxnSpPr>
          <p:nvPr/>
        </p:nvCxnSpPr>
        <p:spPr>
          <a:xfrm>
            <a:off x="1257300" y="2181225"/>
            <a:ext cx="723900" cy="1019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54"/>
          <p:cNvSpPr txBox="1">
            <a:spLocks noChangeArrowheads="1"/>
          </p:cNvSpPr>
          <p:nvPr/>
        </p:nvSpPr>
        <p:spPr bwMode="auto">
          <a:xfrm>
            <a:off x="6172200" y="57150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Bushing</a:t>
            </a:r>
          </a:p>
        </p:txBody>
      </p:sp>
      <p:cxnSp>
        <p:nvCxnSpPr>
          <p:cNvPr id="56" name="Straight Arrow Connector 55"/>
          <p:cNvCxnSpPr>
            <a:stCxn id="28688" idx="0"/>
          </p:cNvCxnSpPr>
          <p:nvPr/>
        </p:nvCxnSpPr>
        <p:spPr>
          <a:xfrm flipV="1">
            <a:off x="6591300" y="5105400"/>
            <a:ext cx="4191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0" t="20444" r="38499" b="16444"/>
          <a:stretch>
            <a:fillRect/>
          </a:stretch>
        </p:blipFill>
        <p:spPr bwMode="auto">
          <a:xfrm>
            <a:off x="2971800" y="2209800"/>
            <a:ext cx="342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320</Words>
  <Application>Microsoft Office PowerPoint</Application>
  <PresentationFormat>‫הצגה על המסך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Office-thema</vt:lpstr>
      <vt:lpstr>מצגת של PowerPoint</vt:lpstr>
      <vt:lpstr>FTI Air Valve- How It Works </vt:lpstr>
      <vt:lpstr> FTI Air Valve-How It Works </vt:lpstr>
      <vt:lpstr>FTI Air Valve- How It Works </vt:lpstr>
      <vt:lpstr>   How It Works </vt:lpstr>
      <vt:lpstr>מצגת של PowerPoint</vt:lpstr>
      <vt:lpstr>מצגת של PowerPoint</vt:lpstr>
      <vt:lpstr>מצגת של PowerPoint</vt:lpstr>
      <vt:lpstr>FTI AIR- Air Distribution System</vt:lpstr>
      <vt:lpstr>מצגת של PowerPoint</vt:lpstr>
    </vt:vector>
  </TitlesOfParts>
  <Company>Yamada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Moshe Rozenbloom</cp:lastModifiedBy>
  <cp:revision>251</cp:revision>
  <dcterms:created xsi:type="dcterms:W3CDTF">2010-05-04T13:20:34Z</dcterms:created>
  <dcterms:modified xsi:type="dcterms:W3CDTF">2016-03-15T14:18:27Z</dcterms:modified>
</cp:coreProperties>
</file>